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72" r:id="rId5"/>
    <p:sldId id="273" r:id="rId6"/>
    <p:sldId id="259" r:id="rId7"/>
    <p:sldId id="260" r:id="rId8"/>
    <p:sldId id="262" r:id="rId9"/>
    <p:sldId id="263" r:id="rId10"/>
    <p:sldId id="269" r:id="rId11"/>
    <p:sldId id="264" r:id="rId12"/>
    <p:sldId id="265" r:id="rId13"/>
    <p:sldId id="261" r:id="rId14"/>
    <p:sldId id="267" r:id="rId15"/>
    <p:sldId id="25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lroheem Panwang" userId="f2148172b03a65e5" providerId="LiveId" clId="{9C3F0732-84FF-4675-B488-3472AF43AC0B}"/>
    <pc:docChg chg="undo custSel addSld delSld modSld">
      <pc:chgData name="Dolroheem Panwang" userId="f2148172b03a65e5" providerId="LiveId" clId="{9C3F0732-84FF-4675-B488-3472AF43AC0B}" dt="2022-10-29T17:40:24.503" v="1410" actId="207"/>
      <pc:docMkLst>
        <pc:docMk/>
      </pc:docMkLst>
      <pc:sldChg chg="addSp modSp mod">
        <pc:chgData name="Dolroheem Panwang" userId="f2148172b03a65e5" providerId="LiveId" clId="{9C3F0732-84FF-4675-B488-3472AF43AC0B}" dt="2022-10-29T16:27:24.945" v="418" actId="1037"/>
        <pc:sldMkLst>
          <pc:docMk/>
          <pc:sldMk cId="3029950877" sldId="256"/>
        </pc:sldMkLst>
        <pc:spChg chg="mod">
          <ac:chgData name="Dolroheem Panwang" userId="f2148172b03a65e5" providerId="LiveId" clId="{9C3F0732-84FF-4675-B488-3472AF43AC0B}" dt="2022-10-29T16:26:34.402" v="400" actId="1076"/>
          <ac:spMkLst>
            <pc:docMk/>
            <pc:sldMk cId="3029950877" sldId="256"/>
            <ac:spMk id="2" creationId="{1658784F-C095-C617-1158-C985358BE201}"/>
          </ac:spMkLst>
        </pc:spChg>
        <pc:spChg chg="mod">
          <ac:chgData name="Dolroheem Panwang" userId="f2148172b03a65e5" providerId="LiveId" clId="{9C3F0732-84FF-4675-B488-3472AF43AC0B}" dt="2022-10-29T16:26:27.380" v="399" actId="27636"/>
          <ac:spMkLst>
            <pc:docMk/>
            <pc:sldMk cId="3029950877" sldId="256"/>
            <ac:spMk id="3" creationId="{6F45156A-49AD-6197-6764-055A38D41DF4}"/>
          </ac:spMkLst>
        </pc:spChg>
        <pc:spChg chg="add mod">
          <ac:chgData name="Dolroheem Panwang" userId="f2148172b03a65e5" providerId="LiveId" clId="{9C3F0732-84FF-4675-B488-3472AF43AC0B}" dt="2022-10-29T16:27:24.945" v="418" actId="1037"/>
          <ac:spMkLst>
            <pc:docMk/>
            <pc:sldMk cId="3029950877" sldId="256"/>
            <ac:spMk id="6" creationId="{56AD0CA2-0A33-D764-3AB2-7334F1420F30}"/>
          </ac:spMkLst>
        </pc:spChg>
        <pc:spChg chg="add mod">
          <ac:chgData name="Dolroheem Panwang" userId="f2148172b03a65e5" providerId="LiveId" clId="{9C3F0732-84FF-4675-B488-3472AF43AC0B}" dt="2022-10-29T16:27:16.775" v="414" actId="1038"/>
          <ac:spMkLst>
            <pc:docMk/>
            <pc:sldMk cId="3029950877" sldId="256"/>
            <ac:spMk id="7" creationId="{190089F4-A1CA-6B2F-761C-CF15B06C6858}"/>
          </ac:spMkLst>
        </pc:spChg>
        <pc:cxnChg chg="mod">
          <ac:chgData name="Dolroheem Panwang" userId="f2148172b03a65e5" providerId="LiveId" clId="{9C3F0732-84FF-4675-B488-3472AF43AC0B}" dt="2022-10-29T16:26:37.012" v="401" actId="1076"/>
          <ac:cxnSpMkLst>
            <pc:docMk/>
            <pc:sldMk cId="3029950877" sldId="256"/>
            <ac:cxnSpMk id="5" creationId="{9C74B171-BF4A-73C6-0819-84D10BE0C90A}"/>
          </ac:cxnSpMkLst>
        </pc:cxnChg>
      </pc:sldChg>
      <pc:sldChg chg="addSp modSp new mod">
        <pc:chgData name="Dolroheem Panwang" userId="f2148172b03a65e5" providerId="LiveId" clId="{9C3F0732-84FF-4675-B488-3472AF43AC0B}" dt="2022-10-29T16:54:22.961" v="561" actId="113"/>
        <pc:sldMkLst>
          <pc:docMk/>
          <pc:sldMk cId="4131750981" sldId="263"/>
        </pc:sldMkLst>
        <pc:spChg chg="mod">
          <ac:chgData name="Dolroheem Panwang" userId="f2148172b03a65e5" providerId="LiveId" clId="{9C3F0732-84FF-4675-B488-3472AF43AC0B}" dt="2022-10-29T16:24:39.836" v="374" actId="20577"/>
          <ac:spMkLst>
            <pc:docMk/>
            <pc:sldMk cId="4131750981" sldId="263"/>
            <ac:spMk id="2" creationId="{CDF574F8-B610-09B9-68D3-C6C81D7F3465}"/>
          </ac:spMkLst>
        </pc:spChg>
        <pc:spChg chg="mod">
          <ac:chgData name="Dolroheem Panwang" userId="f2148172b03a65e5" providerId="LiveId" clId="{9C3F0732-84FF-4675-B488-3472AF43AC0B}" dt="2022-10-29T16:54:22.961" v="561" actId="113"/>
          <ac:spMkLst>
            <pc:docMk/>
            <pc:sldMk cId="4131750981" sldId="263"/>
            <ac:spMk id="3" creationId="{340DC38D-F9BC-96B5-B985-30FD575B8E9B}"/>
          </ac:spMkLst>
        </pc:spChg>
        <pc:spChg chg="add mod ord">
          <ac:chgData name="Dolroheem Panwang" userId="f2148172b03a65e5" providerId="LiveId" clId="{9C3F0732-84FF-4675-B488-3472AF43AC0B}" dt="2022-10-29T16:23:00.536" v="347" actId="167"/>
          <ac:spMkLst>
            <pc:docMk/>
            <pc:sldMk cId="4131750981" sldId="263"/>
            <ac:spMk id="4" creationId="{07447A33-B553-31AE-66A7-B22DF71AD753}"/>
          </ac:spMkLst>
        </pc:spChg>
        <pc:spChg chg="add mod ord">
          <ac:chgData name="Dolroheem Panwang" userId="f2148172b03a65e5" providerId="LiveId" clId="{9C3F0732-84FF-4675-B488-3472AF43AC0B}" dt="2022-10-29T16:24:14.923" v="366" actId="13822"/>
          <ac:spMkLst>
            <pc:docMk/>
            <pc:sldMk cId="4131750981" sldId="263"/>
            <ac:spMk id="5" creationId="{20FC27F9-605C-F1DC-8DF1-F46C50634AD2}"/>
          </ac:spMkLst>
        </pc:spChg>
        <pc:spChg chg="add mod">
          <ac:chgData name="Dolroheem Panwang" userId="f2148172b03a65e5" providerId="LiveId" clId="{9C3F0732-84FF-4675-B488-3472AF43AC0B}" dt="2022-10-29T16:23:21.152" v="351" actId="571"/>
          <ac:spMkLst>
            <pc:docMk/>
            <pc:sldMk cId="4131750981" sldId="263"/>
            <ac:spMk id="6" creationId="{D7C48FC7-B0A2-0966-CAD4-4870F5EFDF24}"/>
          </ac:spMkLst>
        </pc:spChg>
        <pc:spChg chg="add mod">
          <ac:chgData name="Dolroheem Panwang" userId="f2148172b03a65e5" providerId="LiveId" clId="{9C3F0732-84FF-4675-B488-3472AF43AC0B}" dt="2022-10-29T16:23:21.152" v="351" actId="571"/>
          <ac:spMkLst>
            <pc:docMk/>
            <pc:sldMk cId="4131750981" sldId="263"/>
            <ac:spMk id="7" creationId="{D0BF8D0C-2DBC-63D8-02C8-CCD91A0FC49E}"/>
          </ac:spMkLst>
        </pc:spChg>
        <pc:spChg chg="add mod ord">
          <ac:chgData name="Dolroheem Panwang" userId="f2148172b03a65e5" providerId="LiveId" clId="{9C3F0732-84FF-4675-B488-3472AF43AC0B}" dt="2022-10-29T16:23:58.168" v="365" actId="465"/>
          <ac:spMkLst>
            <pc:docMk/>
            <pc:sldMk cId="4131750981" sldId="263"/>
            <ac:spMk id="8" creationId="{553A9723-C915-448B-1CBE-042953405AA2}"/>
          </ac:spMkLst>
        </pc:spChg>
        <pc:spChg chg="add mod ord">
          <ac:chgData name="Dolroheem Panwang" userId="f2148172b03a65e5" providerId="LiveId" clId="{9C3F0732-84FF-4675-B488-3472AF43AC0B}" dt="2022-10-29T16:24:14.923" v="366" actId="13822"/>
          <ac:spMkLst>
            <pc:docMk/>
            <pc:sldMk cId="4131750981" sldId="263"/>
            <ac:spMk id="9" creationId="{59CFF646-7A93-C41C-297E-D618B56E5A4E}"/>
          </ac:spMkLst>
        </pc:spChg>
        <pc:spChg chg="add mod ord">
          <ac:chgData name="Dolroheem Panwang" userId="f2148172b03a65e5" providerId="LiveId" clId="{9C3F0732-84FF-4675-B488-3472AF43AC0B}" dt="2022-10-29T16:23:49.941" v="364" actId="1035"/>
          <ac:spMkLst>
            <pc:docMk/>
            <pc:sldMk cId="4131750981" sldId="263"/>
            <ac:spMk id="10" creationId="{AB2A00B4-DF66-0D88-BA93-2CF143167FDA}"/>
          </ac:spMkLst>
        </pc:spChg>
      </pc:sldChg>
      <pc:sldChg chg="addSp delSp modSp new mod setBg modClrScheme chgLayout">
        <pc:chgData name="Dolroheem Panwang" userId="f2148172b03a65e5" providerId="LiveId" clId="{9C3F0732-84FF-4675-B488-3472AF43AC0B}" dt="2022-10-29T16:42:25.254" v="452" actId="207"/>
        <pc:sldMkLst>
          <pc:docMk/>
          <pc:sldMk cId="921400366" sldId="264"/>
        </pc:sldMkLst>
        <pc:spChg chg="del mod ord">
          <ac:chgData name="Dolroheem Panwang" userId="f2148172b03a65e5" providerId="LiveId" clId="{9C3F0732-84FF-4675-B488-3472AF43AC0B}" dt="2022-10-29T16:39:51.778" v="421" actId="700"/>
          <ac:spMkLst>
            <pc:docMk/>
            <pc:sldMk cId="921400366" sldId="264"/>
            <ac:spMk id="2" creationId="{3672F78C-C267-7BB4-6AFF-8A2074F9CA19}"/>
          </ac:spMkLst>
        </pc:spChg>
        <pc:spChg chg="del mod ord">
          <ac:chgData name="Dolroheem Panwang" userId="f2148172b03a65e5" providerId="LiveId" clId="{9C3F0732-84FF-4675-B488-3472AF43AC0B}" dt="2022-10-29T16:39:51.778" v="421" actId="700"/>
          <ac:spMkLst>
            <pc:docMk/>
            <pc:sldMk cId="921400366" sldId="264"/>
            <ac:spMk id="3" creationId="{627DE9DC-B41C-3893-A114-39620E942291}"/>
          </ac:spMkLst>
        </pc:spChg>
        <pc:spChg chg="add mod ord">
          <ac:chgData name="Dolroheem Panwang" userId="f2148172b03a65e5" providerId="LiveId" clId="{9C3F0732-84FF-4675-B488-3472AF43AC0B}" dt="2022-10-29T16:42:25.254" v="452" actId="207"/>
          <ac:spMkLst>
            <pc:docMk/>
            <pc:sldMk cId="921400366" sldId="264"/>
            <ac:spMk id="4" creationId="{E1507906-E896-6E2E-C70E-490AB859BF85}"/>
          </ac:spMkLst>
        </pc:spChg>
        <pc:spChg chg="add mod ord">
          <ac:chgData name="Dolroheem Panwang" userId="f2148172b03a65e5" providerId="LiveId" clId="{9C3F0732-84FF-4675-B488-3472AF43AC0B}" dt="2022-10-29T16:41:27.588" v="442" actId="14100"/>
          <ac:spMkLst>
            <pc:docMk/>
            <pc:sldMk cId="921400366" sldId="264"/>
            <ac:spMk id="5" creationId="{7E5DF818-ED41-81D9-619D-5F63DB2522CA}"/>
          </ac:spMkLst>
        </pc:spChg>
        <pc:cxnChg chg="add mod">
          <ac:chgData name="Dolroheem Panwang" userId="f2148172b03a65e5" providerId="LiveId" clId="{9C3F0732-84FF-4675-B488-3472AF43AC0B}" dt="2022-10-29T16:41:24.670" v="441" actId="1076"/>
          <ac:cxnSpMkLst>
            <pc:docMk/>
            <pc:sldMk cId="921400366" sldId="264"/>
            <ac:cxnSpMk id="7" creationId="{47FC1F3F-D10D-7E36-5BFE-3CD67BE7C6FE}"/>
          </ac:cxnSpMkLst>
        </pc:cxnChg>
      </pc:sldChg>
      <pc:sldChg chg="modSp add mod setBg">
        <pc:chgData name="Dolroheem Panwang" userId="f2148172b03a65e5" providerId="LiveId" clId="{9C3F0732-84FF-4675-B488-3472AF43AC0B}" dt="2022-10-29T16:44:32.853" v="511"/>
        <pc:sldMkLst>
          <pc:docMk/>
          <pc:sldMk cId="1272333693" sldId="265"/>
        </pc:sldMkLst>
        <pc:spChg chg="mod">
          <ac:chgData name="Dolroheem Panwang" userId="f2148172b03a65e5" providerId="LiveId" clId="{9C3F0732-84FF-4675-B488-3472AF43AC0B}" dt="2022-10-29T16:43:06.314" v="486" actId="12788"/>
          <ac:spMkLst>
            <pc:docMk/>
            <pc:sldMk cId="1272333693" sldId="265"/>
            <ac:spMk id="4" creationId="{E1507906-E896-6E2E-C70E-490AB859BF85}"/>
          </ac:spMkLst>
        </pc:spChg>
      </pc:sldChg>
      <pc:sldChg chg="modSp add mod setBg">
        <pc:chgData name="Dolroheem Panwang" userId="f2148172b03a65e5" providerId="LiveId" clId="{9C3F0732-84FF-4675-B488-3472AF43AC0B}" dt="2022-10-29T16:47:52.444" v="529" actId="207"/>
        <pc:sldMkLst>
          <pc:docMk/>
          <pc:sldMk cId="2717111053" sldId="266"/>
        </pc:sldMkLst>
        <pc:spChg chg="mod">
          <ac:chgData name="Dolroheem Panwang" userId="f2148172b03a65e5" providerId="LiveId" clId="{9C3F0732-84FF-4675-B488-3472AF43AC0B}" dt="2022-10-29T16:47:52.444" v="529" actId="207"/>
          <ac:spMkLst>
            <pc:docMk/>
            <pc:sldMk cId="2717111053" sldId="266"/>
            <ac:spMk id="4" creationId="{E1507906-E896-6E2E-C70E-490AB859BF85}"/>
          </ac:spMkLst>
        </pc:spChg>
      </pc:sldChg>
      <pc:sldChg chg="addSp modSp new mod">
        <pc:chgData name="Dolroheem Panwang" userId="f2148172b03a65e5" providerId="LiveId" clId="{9C3F0732-84FF-4675-B488-3472AF43AC0B}" dt="2022-10-29T17:01:57.299" v="699" actId="1037"/>
        <pc:sldMkLst>
          <pc:docMk/>
          <pc:sldMk cId="2650247472" sldId="267"/>
        </pc:sldMkLst>
        <pc:spChg chg="mod">
          <ac:chgData name="Dolroheem Panwang" userId="f2148172b03a65e5" providerId="LiveId" clId="{9C3F0732-84FF-4675-B488-3472AF43AC0B}" dt="2022-10-29T17:01:57.299" v="699" actId="1037"/>
          <ac:spMkLst>
            <pc:docMk/>
            <pc:sldMk cId="2650247472" sldId="267"/>
            <ac:spMk id="2" creationId="{8EC0670F-E313-DAA1-B411-40B8721CE582}"/>
          </ac:spMkLst>
        </pc:spChg>
        <pc:spChg chg="mod">
          <ac:chgData name="Dolroheem Panwang" userId="f2148172b03a65e5" providerId="LiveId" clId="{9C3F0732-84FF-4675-B488-3472AF43AC0B}" dt="2022-10-29T17:00:52.974" v="692" actId="27636"/>
          <ac:spMkLst>
            <pc:docMk/>
            <pc:sldMk cId="2650247472" sldId="267"/>
            <ac:spMk id="3" creationId="{97FB820E-B4FB-BC04-9CE4-96043872F46E}"/>
          </ac:spMkLst>
        </pc:spChg>
        <pc:spChg chg="add mod">
          <ac:chgData name="Dolroheem Panwang" userId="f2148172b03a65e5" providerId="LiveId" clId="{9C3F0732-84FF-4675-B488-3472AF43AC0B}" dt="2022-10-29T17:01:57.299" v="699" actId="1037"/>
          <ac:spMkLst>
            <pc:docMk/>
            <pc:sldMk cId="2650247472" sldId="267"/>
            <ac:spMk id="4" creationId="{5FCD2E83-FC1C-D47D-49FC-177E2FB4D13D}"/>
          </ac:spMkLst>
        </pc:spChg>
        <pc:cxnChg chg="add mod">
          <ac:chgData name="Dolroheem Panwang" userId="f2148172b03a65e5" providerId="LiveId" clId="{9C3F0732-84FF-4675-B488-3472AF43AC0B}" dt="2022-10-29T17:01:00.436" v="693" actId="1076"/>
          <ac:cxnSpMkLst>
            <pc:docMk/>
            <pc:sldMk cId="2650247472" sldId="267"/>
            <ac:cxnSpMk id="6" creationId="{89F2646A-274E-28FA-AFED-8EACA8803A80}"/>
          </ac:cxnSpMkLst>
        </pc:cxnChg>
      </pc:sldChg>
      <pc:sldChg chg="addSp delSp modSp new mod">
        <pc:chgData name="Dolroheem Panwang" userId="f2148172b03a65e5" providerId="LiveId" clId="{9C3F0732-84FF-4675-B488-3472AF43AC0B}" dt="2022-10-29T17:14:27.710" v="943" actId="2711"/>
        <pc:sldMkLst>
          <pc:docMk/>
          <pc:sldMk cId="1458532346" sldId="268"/>
        </pc:sldMkLst>
        <pc:spChg chg="mod">
          <ac:chgData name="Dolroheem Panwang" userId="f2148172b03a65e5" providerId="LiveId" clId="{9C3F0732-84FF-4675-B488-3472AF43AC0B}" dt="2022-10-29T17:13:46.167" v="936" actId="207"/>
          <ac:spMkLst>
            <pc:docMk/>
            <pc:sldMk cId="1458532346" sldId="268"/>
            <ac:spMk id="2" creationId="{120DBF6E-628F-D9C1-C170-7F2BFE6A3232}"/>
          </ac:spMkLst>
        </pc:spChg>
        <pc:spChg chg="del mod">
          <ac:chgData name="Dolroheem Panwang" userId="f2148172b03a65e5" providerId="LiveId" clId="{9C3F0732-84FF-4675-B488-3472AF43AC0B}" dt="2022-10-29T17:11:44.586" v="870" actId="478"/>
          <ac:spMkLst>
            <pc:docMk/>
            <pc:sldMk cId="1458532346" sldId="268"/>
            <ac:spMk id="3" creationId="{49B84C15-2B5E-D552-5941-132CDD018BCE}"/>
          </ac:spMkLst>
        </pc:spChg>
        <pc:spChg chg="add">
          <ac:chgData name="Dolroheem Panwang" userId="f2148172b03a65e5" providerId="LiveId" clId="{9C3F0732-84FF-4675-B488-3472AF43AC0B}" dt="2022-10-29T17:12:30.162" v="888" actId="11529"/>
          <ac:spMkLst>
            <pc:docMk/>
            <pc:sldMk cId="1458532346" sldId="268"/>
            <ac:spMk id="4" creationId="{39D7A17B-6DC9-F399-7E96-407DDC5FB93A}"/>
          </ac:spMkLst>
        </pc:spChg>
        <pc:spChg chg="add mod">
          <ac:chgData name="Dolroheem Panwang" userId="f2148172b03a65e5" providerId="LiveId" clId="{9C3F0732-84FF-4675-B488-3472AF43AC0B}" dt="2022-10-29T17:13:37.264" v="935" actId="114"/>
          <ac:spMkLst>
            <pc:docMk/>
            <pc:sldMk cId="1458532346" sldId="268"/>
            <ac:spMk id="5" creationId="{FB9A59F4-5626-F41E-842F-C83A007CDCEE}"/>
          </ac:spMkLst>
        </pc:spChg>
        <pc:spChg chg="add mod">
          <ac:chgData name="Dolroheem Panwang" userId="f2148172b03a65e5" providerId="LiveId" clId="{9C3F0732-84FF-4675-B488-3472AF43AC0B}" dt="2022-10-29T17:14:27.710" v="943" actId="2711"/>
          <ac:spMkLst>
            <pc:docMk/>
            <pc:sldMk cId="1458532346" sldId="268"/>
            <ac:spMk id="6" creationId="{AF31F1E9-1483-BFCB-C48D-0934833592E0}"/>
          </ac:spMkLst>
        </pc:spChg>
        <pc:spChg chg="add del">
          <ac:chgData name="Dolroheem Panwang" userId="f2148172b03a65e5" providerId="LiveId" clId="{9C3F0732-84FF-4675-B488-3472AF43AC0B}" dt="2022-10-29T17:14:15.423" v="940" actId="22"/>
          <ac:spMkLst>
            <pc:docMk/>
            <pc:sldMk cId="1458532346" sldId="268"/>
            <ac:spMk id="8" creationId="{7FCF82F6-9AE6-9012-30A3-0D5AACA02884}"/>
          </ac:spMkLst>
        </pc:spChg>
      </pc:sldChg>
      <pc:sldChg chg="modSp add mod setBg">
        <pc:chgData name="Dolroheem Panwang" userId="f2148172b03a65e5" providerId="LiveId" clId="{9C3F0732-84FF-4675-B488-3472AF43AC0B}" dt="2022-10-29T17:19:37.352" v="1127"/>
        <pc:sldMkLst>
          <pc:docMk/>
          <pc:sldMk cId="2672386368" sldId="269"/>
        </pc:sldMkLst>
        <pc:spChg chg="mod">
          <ac:chgData name="Dolroheem Panwang" userId="f2148172b03a65e5" providerId="LiveId" clId="{9C3F0732-84FF-4675-B488-3472AF43AC0B}" dt="2022-10-29T17:17:49.841" v="1072" actId="207"/>
          <ac:spMkLst>
            <pc:docMk/>
            <pc:sldMk cId="2672386368" sldId="269"/>
            <ac:spMk id="4" creationId="{E1507906-E896-6E2E-C70E-490AB859BF85}"/>
          </ac:spMkLst>
        </pc:spChg>
        <pc:spChg chg="mod">
          <ac:chgData name="Dolroheem Panwang" userId="f2148172b03a65e5" providerId="LiveId" clId="{9C3F0732-84FF-4675-B488-3472AF43AC0B}" dt="2022-10-29T17:18:29.741" v="1118" actId="20577"/>
          <ac:spMkLst>
            <pc:docMk/>
            <pc:sldMk cId="2672386368" sldId="269"/>
            <ac:spMk id="5" creationId="{7E5DF818-ED41-81D9-619D-5F63DB2522CA}"/>
          </ac:spMkLst>
        </pc:spChg>
      </pc:sldChg>
      <pc:sldChg chg="add del">
        <pc:chgData name="Dolroheem Panwang" userId="f2148172b03a65e5" providerId="LiveId" clId="{9C3F0732-84FF-4675-B488-3472AF43AC0B}" dt="2022-10-29T17:15:33.549" v="945"/>
        <pc:sldMkLst>
          <pc:docMk/>
          <pc:sldMk cId="4084807910" sldId="269"/>
        </pc:sldMkLst>
      </pc:sldChg>
      <pc:sldChg chg="addSp modSp add mod setBg">
        <pc:chgData name="Dolroheem Panwang" userId="f2148172b03a65e5" providerId="LiveId" clId="{9C3F0732-84FF-4675-B488-3472AF43AC0B}" dt="2022-10-29T17:38:00.484" v="1383" actId="20577"/>
        <pc:sldMkLst>
          <pc:docMk/>
          <pc:sldMk cId="3495780883" sldId="270"/>
        </pc:sldMkLst>
        <pc:spChg chg="mod">
          <ac:chgData name="Dolroheem Panwang" userId="f2148172b03a65e5" providerId="LiveId" clId="{9C3F0732-84FF-4675-B488-3472AF43AC0B}" dt="2022-10-29T17:38:00.484" v="1383" actId="20577"/>
          <ac:spMkLst>
            <pc:docMk/>
            <pc:sldMk cId="3495780883" sldId="270"/>
            <ac:spMk id="4" creationId="{E1507906-E896-6E2E-C70E-490AB859BF85}"/>
          </ac:spMkLst>
        </pc:spChg>
        <pc:spChg chg="mod">
          <ac:chgData name="Dolroheem Panwang" userId="f2148172b03a65e5" providerId="LiveId" clId="{9C3F0732-84FF-4675-B488-3472AF43AC0B}" dt="2022-10-29T17:24:56.485" v="1242" actId="1076"/>
          <ac:spMkLst>
            <pc:docMk/>
            <pc:sldMk cId="3495780883" sldId="270"/>
            <ac:spMk id="5" creationId="{7E5DF818-ED41-81D9-619D-5F63DB2522CA}"/>
          </ac:spMkLst>
        </pc:spChg>
        <pc:picChg chg="add mod">
          <ac:chgData name="Dolroheem Panwang" userId="f2148172b03a65e5" providerId="LiveId" clId="{9C3F0732-84FF-4675-B488-3472AF43AC0B}" dt="2022-10-29T17:25:09.823" v="1244" actId="14100"/>
          <ac:picMkLst>
            <pc:docMk/>
            <pc:sldMk cId="3495780883" sldId="270"/>
            <ac:picMk id="3" creationId="{1DE0C879-9B69-581E-F640-7F327B817D02}"/>
          </ac:picMkLst>
        </pc:picChg>
        <pc:cxnChg chg="mod">
          <ac:chgData name="Dolroheem Panwang" userId="f2148172b03a65e5" providerId="LiveId" clId="{9C3F0732-84FF-4675-B488-3472AF43AC0B}" dt="2022-10-29T17:24:56.485" v="1242" actId="1076"/>
          <ac:cxnSpMkLst>
            <pc:docMk/>
            <pc:sldMk cId="3495780883" sldId="270"/>
            <ac:cxnSpMk id="7" creationId="{47FC1F3F-D10D-7E36-5BFE-3CD67BE7C6FE}"/>
          </ac:cxnSpMkLst>
        </pc:cxnChg>
      </pc:sldChg>
      <pc:sldChg chg="addSp delSp modSp add mod setBg">
        <pc:chgData name="Dolroheem Panwang" userId="f2148172b03a65e5" providerId="LiveId" clId="{9C3F0732-84FF-4675-B488-3472AF43AC0B}" dt="2022-10-29T17:37:03.127" v="1381" actId="1036"/>
        <pc:sldMkLst>
          <pc:docMk/>
          <pc:sldMk cId="1364610476" sldId="271"/>
        </pc:sldMkLst>
        <pc:spChg chg="mod">
          <ac:chgData name="Dolroheem Panwang" userId="f2148172b03a65e5" providerId="LiveId" clId="{9C3F0732-84FF-4675-B488-3472AF43AC0B}" dt="2022-10-29T17:26:54.538" v="1287" actId="20577"/>
          <ac:spMkLst>
            <pc:docMk/>
            <pc:sldMk cId="1364610476" sldId="271"/>
            <ac:spMk id="4" creationId="{E1507906-E896-6E2E-C70E-490AB859BF85}"/>
          </ac:spMkLst>
        </pc:spChg>
        <pc:spChg chg="mod">
          <ac:chgData name="Dolroheem Panwang" userId="f2148172b03a65e5" providerId="LiveId" clId="{9C3F0732-84FF-4675-B488-3472AF43AC0B}" dt="2022-10-29T17:27:28.648" v="1352" actId="20577"/>
          <ac:spMkLst>
            <pc:docMk/>
            <pc:sldMk cId="1364610476" sldId="271"/>
            <ac:spMk id="5" creationId="{7E5DF818-ED41-81D9-619D-5F63DB2522CA}"/>
          </ac:spMkLst>
        </pc:spChg>
        <pc:picChg chg="del">
          <ac:chgData name="Dolroheem Panwang" userId="f2148172b03a65e5" providerId="LiveId" clId="{9C3F0732-84FF-4675-B488-3472AF43AC0B}" dt="2022-10-29T17:36:31.903" v="1353" actId="478"/>
          <ac:picMkLst>
            <pc:docMk/>
            <pc:sldMk cId="1364610476" sldId="271"/>
            <ac:picMk id="3" creationId="{1DE0C879-9B69-581E-F640-7F327B817D02}"/>
          </ac:picMkLst>
        </pc:picChg>
        <pc:picChg chg="add mod">
          <ac:chgData name="Dolroheem Panwang" userId="f2148172b03a65e5" providerId="LiveId" clId="{9C3F0732-84FF-4675-B488-3472AF43AC0B}" dt="2022-10-29T17:37:00.100" v="1362" actId="1035"/>
          <ac:picMkLst>
            <pc:docMk/>
            <pc:sldMk cId="1364610476" sldId="271"/>
            <ac:picMk id="6" creationId="{119FC91C-B395-1DA9-CF31-8DFA40D656B5}"/>
          </ac:picMkLst>
        </pc:picChg>
        <pc:picChg chg="add mod">
          <ac:chgData name="Dolroheem Panwang" userId="f2148172b03a65e5" providerId="LiveId" clId="{9C3F0732-84FF-4675-B488-3472AF43AC0B}" dt="2022-10-29T17:37:03.127" v="1381" actId="1036"/>
          <ac:picMkLst>
            <pc:docMk/>
            <pc:sldMk cId="1364610476" sldId="271"/>
            <ac:picMk id="9" creationId="{CC6146A2-1666-1A0B-F727-A37249218C3F}"/>
          </ac:picMkLst>
        </pc:picChg>
      </pc:sldChg>
      <pc:sldChg chg="modSp add mod setBg">
        <pc:chgData name="Dolroheem Panwang" userId="f2148172b03a65e5" providerId="LiveId" clId="{9C3F0732-84FF-4675-B488-3472AF43AC0B}" dt="2022-10-29T17:40:24.503" v="1410" actId="207"/>
        <pc:sldMkLst>
          <pc:docMk/>
          <pc:sldMk cId="1368596196" sldId="272"/>
        </pc:sldMkLst>
        <pc:spChg chg="mod">
          <ac:chgData name="Dolroheem Panwang" userId="f2148172b03a65e5" providerId="LiveId" clId="{9C3F0732-84FF-4675-B488-3472AF43AC0B}" dt="2022-10-29T17:40:24.503" v="1410" actId="207"/>
          <ac:spMkLst>
            <pc:docMk/>
            <pc:sldMk cId="1368596196" sldId="272"/>
            <ac:spMk id="2" creationId="{1658784F-C095-C617-1158-C985358BE201}"/>
          </ac:spMkLst>
        </pc:spChg>
        <pc:spChg chg="mod">
          <ac:chgData name="Dolroheem Panwang" userId="f2148172b03a65e5" providerId="LiveId" clId="{9C3F0732-84FF-4675-B488-3472AF43AC0B}" dt="2022-10-29T17:40:04.014" v="1403" actId="403"/>
          <ac:spMkLst>
            <pc:docMk/>
            <pc:sldMk cId="1368596196" sldId="272"/>
            <ac:spMk id="3" creationId="{6F45156A-49AD-6197-6764-055A38D41DF4}"/>
          </ac:spMkLst>
        </pc:spChg>
        <pc:spChg chg="mod">
          <ac:chgData name="Dolroheem Panwang" userId="f2148172b03a65e5" providerId="LiveId" clId="{9C3F0732-84FF-4675-B488-3472AF43AC0B}" dt="2022-10-29T17:40:10.683" v="1404" actId="13822"/>
          <ac:spMkLst>
            <pc:docMk/>
            <pc:sldMk cId="1368596196" sldId="272"/>
            <ac:spMk id="6" creationId="{56AD0CA2-0A33-D764-3AB2-7334F1420F30}"/>
          </ac:spMkLst>
        </pc:spChg>
        <pc:spChg chg="mod">
          <ac:chgData name="Dolroheem Panwang" userId="f2148172b03a65e5" providerId="LiveId" clId="{9C3F0732-84FF-4675-B488-3472AF43AC0B}" dt="2022-10-29T17:40:10.683" v="1404" actId="13822"/>
          <ac:spMkLst>
            <pc:docMk/>
            <pc:sldMk cId="1368596196" sldId="272"/>
            <ac:spMk id="7" creationId="{190089F4-A1CA-6B2F-761C-CF15B06C68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27864-12CF-ADAA-2346-4AF7456816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3585EA-2E7F-8458-4E0A-7B44DF667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85CF-D441-D287-3FE8-408056970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9E52A-F104-FD80-B671-F303B7B4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2D4EE-D7A8-B132-43FA-513BDBCFB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7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0D8F6-D4D9-D114-03BB-3F1D2A02C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942E30-1D28-CA1C-1516-BD6E511E2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57448-EC56-423F-CDB3-B9DA2C2E0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3FAC7-2056-E371-4864-7C39520AC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0B72D-683C-D1FB-E1AF-922F01B2B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54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4D71CE-2C77-5969-7C5B-CE85E713DA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DD8698-531E-FC65-3381-D742025873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EB011-CB60-BAA5-98FC-1E64CE36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F7DFA-26E5-89AC-3356-2C457666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C7757-7C65-F514-513B-39BA368A4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3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D08B3-B770-23F8-C5B0-289FEDFA5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7F175-A638-4648-393B-F907B3A6D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9FC26-DEC4-7950-1631-886B9569D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299C4-243C-6656-0139-2726C1C3C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CBB93-DBD0-FF3A-A12B-34BDD21B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2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D2D46-F614-F3A3-BBA7-D9C648F6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EBCA20-379C-E955-AA20-B4075E6EE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9C4B0-90E4-B51A-6AB5-E4962E9F7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22C7B-F41C-AA65-80E0-B59A07E53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870C9-AA84-4CC3-4099-A2D794F86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46138-B913-31E6-49C7-390D5384A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CB786-E335-59A6-5B4E-258FD53D09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F6719F-7958-11F4-DCE6-386374FA3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CC958C-F28C-0EFD-D741-A3FE98AEB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EBED1-EEBB-5E88-FFA5-38694B8F2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6B4BDE-6918-C11F-FEFE-12C9EF003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5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7605F-23C7-200B-7CF6-CCB26E4FF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9DB47-C9AB-1AAB-0966-A729DFBBB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5BBFF-8015-93E3-4A5A-148D24D061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497360-0479-0933-20EC-F199434FC2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F5A6CD-FF03-409C-760B-9EC71FFB8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AC1F32-A169-6F4B-5B22-64E59D383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09D146-DD6C-0C96-3F11-DAE22DD5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AAFBC-BA63-B73A-091A-44EA2BD2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04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F49EB-BE5B-9D5F-BBCE-2B2AD5FB2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E75A9-3638-5570-137C-E863D9D7E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3211D-D76D-99C6-6754-0DB4284A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CCC61-68B7-3AFC-A5C6-F0C45F552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2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960467-6F0F-7596-3327-5AB84D32F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A41A0-6A21-039C-B35F-BFF42FF03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280B9-B413-3407-212B-8E432F76C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4A660-3395-648F-B222-B7B0127A5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5B583-43DA-BECF-4518-E42337265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CEA729-D02D-A179-8E55-C369A47B85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BC5BF0-B831-14A2-CB50-8BF4C47C6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C3342-226C-E7BA-2C91-DA7B75995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EDBB6-8984-8E9E-A012-7D755752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61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6DA10-EB79-C975-35D6-A4149F25B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5C9C7C-C936-1DA7-9A12-60BED96E7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ECB3C-9679-B084-17AF-0E3A355CB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358D3-A49B-3A49-2015-77E17ED5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FF322-B1A6-AEDD-75C5-D228A1F2D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5F699-8ECB-8A96-4419-73F2CD8F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7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960A6D-0B87-3A83-9011-5EE835E5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14496-C5DD-F3EA-1B93-93529492C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3720F-57B7-A5B7-1D4B-1E67A18A29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569E2-A64D-4947-893D-625472E8F6AA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438F0-96F9-D537-DA74-672B6D201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F2909-E30D-1491-8A04-6BE199949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D3587-6EC8-49F4-A3E5-6C0FC71B9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7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8784F-C095-C617-1158-C985358BE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5193"/>
            <a:ext cx="9144000" cy="1303596"/>
          </a:xfrm>
        </p:spPr>
        <p:txBody>
          <a:bodyPr/>
          <a:lstStyle/>
          <a:p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เครือข่าย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กองทุน</a:t>
            </a:r>
            <a:r>
              <a:rPr lang="th-TH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ซะ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กาต</a:t>
            </a:r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ระดับภูมิภาค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45156A-49AD-6197-6764-055A38D41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45810"/>
            <a:ext cx="9144000" cy="3626997"/>
          </a:xfrm>
        </p:spPr>
        <p:txBody>
          <a:bodyPr>
            <a:normAutofit lnSpcReduction="10000"/>
          </a:bodyPr>
          <a:lstStyle/>
          <a:p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มูลนิธิสร้างสุขมุสลิมไทย สสม.</a:t>
            </a:r>
          </a:p>
          <a:p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สมาคมชมรมกำนันผู้ใหญ่บ้าน จ.ปัตตานี</a:t>
            </a:r>
          </a:p>
          <a:p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สมาพันธ์ผู้บริหารมัสยิด 4 อำเภอ จ.สงขลา</a:t>
            </a:r>
          </a:p>
          <a:p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ชมรมมุสลิมสัมพันธ์ จ.ตรัง</a:t>
            </a:r>
          </a:p>
          <a:p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คณะกรรมการอิสลามประจำจังหวัดระนอง</a:t>
            </a:r>
            <a:endParaRPr lang="en-US" sz="4400" b="1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74B171-BF4A-73C6-0819-84D10BE0C90A}"/>
              </a:ext>
            </a:extLst>
          </p:cNvPr>
          <p:cNvCxnSpPr>
            <a:cxnSpLocks/>
          </p:cNvCxnSpPr>
          <p:nvPr/>
        </p:nvCxnSpPr>
        <p:spPr>
          <a:xfrm>
            <a:off x="2856271" y="2158482"/>
            <a:ext cx="647945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6AD0CA2-0A33-D764-3AB2-7334F1420F30}"/>
              </a:ext>
            </a:extLst>
          </p:cNvPr>
          <p:cNvSpPr/>
          <p:nvPr/>
        </p:nvSpPr>
        <p:spPr>
          <a:xfrm rot="5400000">
            <a:off x="-937250" y="3281209"/>
            <a:ext cx="3922568" cy="211338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190089F4-A1CA-6B2F-761C-CF15B06C6858}"/>
              </a:ext>
            </a:extLst>
          </p:cNvPr>
          <p:cNvSpPr/>
          <p:nvPr/>
        </p:nvSpPr>
        <p:spPr>
          <a:xfrm rot="16200000">
            <a:off x="9202018" y="3281209"/>
            <a:ext cx="3922568" cy="211338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50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  <a:lumOff val="50000"/>
              </a:schemeClr>
            </a:gs>
            <a:gs pos="23000">
              <a:schemeClr val="tx1">
                <a:lumMod val="65000"/>
                <a:lumOff val="35000"/>
              </a:schemeClr>
            </a:gs>
            <a:gs pos="69000">
              <a:schemeClr val="tx1">
                <a:lumMod val="75000"/>
                <a:lumOff val="25000"/>
              </a:schemeClr>
            </a:gs>
            <a:gs pos="97000">
              <a:schemeClr val="tx1">
                <a:lumMod val="75000"/>
                <a:lumOff val="2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507906-E896-6E2E-C70E-490AB859BF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แนวคิดและประสบการณ์ กับความสำเร็จในการบริหารจัดการกองทุน</a:t>
            </a:r>
            <a:b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“ร่วมสร้างเครือข่ายกองทุน</a:t>
            </a:r>
            <a:r>
              <a:rPr lang="th-TH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ซะ</a:t>
            </a:r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กาตระดับภูมิภาค”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5DF818-ED41-81D9-619D-5F63DB25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2584"/>
            <a:ext cx="9144000" cy="1315216"/>
          </a:xfrm>
        </p:spPr>
        <p:txBody>
          <a:bodyPr>
            <a:norm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ผู้ดำเนินรายการ ผศ.ดร.สุชาติ เศร</a:t>
            </a:r>
            <a:r>
              <a:rPr lang="th-TH" sz="3600" b="1" dirty="0" err="1">
                <a:solidFill>
                  <a:schemeClr val="bg1"/>
                </a:solidFill>
              </a:rPr>
              <a:t>ษฐ</a:t>
            </a:r>
            <a:r>
              <a:rPr lang="th-TH" sz="3600" b="1" dirty="0">
                <a:solidFill>
                  <a:schemeClr val="bg1"/>
                </a:solidFill>
              </a:rPr>
              <a:t>มาลินี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FC1F3F-D10D-7E36-5BFE-3CD67BE7C6FE}"/>
              </a:ext>
            </a:extLst>
          </p:cNvPr>
          <p:cNvCxnSpPr/>
          <p:nvPr/>
        </p:nvCxnSpPr>
        <p:spPr>
          <a:xfrm>
            <a:off x="4011561" y="3726273"/>
            <a:ext cx="41787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386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507906-E896-6E2E-C70E-490AB859BF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กองทุน</a:t>
            </a:r>
            <a:r>
              <a:rPr lang="th-TH" sz="6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</a:t>
            </a:r>
            <a:r>
              <a:rPr lang="th-TH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ม</a:t>
            </a:r>
            <a:r>
              <a:rPr lang="th-TH" sz="6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ัสยิดดารุลฮู</a:t>
            </a:r>
            <a:r>
              <a:rPr lang="th-TH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ดา </a:t>
            </a:r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จ.สงขลา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5DF818-ED41-81D9-619D-5F63DB25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2584"/>
            <a:ext cx="9144000" cy="1315216"/>
          </a:xfrm>
        </p:spPr>
        <p:txBody>
          <a:bodyPr>
            <a:norm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บรรยาย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FC1F3F-D10D-7E36-5BFE-3CD67BE7C6FE}"/>
              </a:ext>
            </a:extLst>
          </p:cNvPr>
          <p:cNvCxnSpPr/>
          <p:nvPr/>
        </p:nvCxnSpPr>
        <p:spPr>
          <a:xfrm>
            <a:off x="4011561" y="3726273"/>
            <a:ext cx="41787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400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507906-E896-6E2E-C70E-490AB859B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480" y="1122363"/>
            <a:ext cx="10861040" cy="2387600"/>
          </a:xfrm>
        </p:spPr>
        <p:txBody>
          <a:bodyPr/>
          <a:lstStyle/>
          <a:p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กองทุน</a:t>
            </a:r>
            <a:r>
              <a:rPr lang="th-TH" sz="6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</a:t>
            </a:r>
            <a:r>
              <a:rPr lang="th-TH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ม</a:t>
            </a:r>
            <a:r>
              <a:rPr lang="th-TH" sz="6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ัสยิด</a:t>
            </a:r>
            <a:r>
              <a:rPr lang="th-TH" sz="6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บ้านกลาง </a:t>
            </a:r>
            <a:r>
              <a:rPr lang="th-TH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จ.นครศรีธรรมราช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5DF818-ED41-81D9-619D-5F63DB25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2584"/>
            <a:ext cx="9144000" cy="1315216"/>
          </a:xfrm>
        </p:spPr>
        <p:txBody>
          <a:bodyPr>
            <a:norm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บรรยาย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FC1F3F-D10D-7E36-5BFE-3CD67BE7C6FE}"/>
              </a:ext>
            </a:extLst>
          </p:cNvPr>
          <p:cNvCxnSpPr/>
          <p:nvPr/>
        </p:nvCxnSpPr>
        <p:spPr>
          <a:xfrm>
            <a:off x="4011561" y="3726273"/>
            <a:ext cx="41787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333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2445C1-BE41-B4C1-0899-E89B045E5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3531" y="0"/>
            <a:ext cx="9704933" cy="6857999"/>
          </a:xfrm>
        </p:spPr>
      </p:pic>
    </p:spTree>
    <p:extLst>
      <p:ext uri="{BB962C8B-B14F-4D97-AF65-F5344CB8AC3E}">
        <p14:creationId xmlns:p14="http://schemas.microsoft.com/office/powerpoint/2010/main" val="2353122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670F-E313-DAA1-B411-40B8721CE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2438400"/>
            <a:ext cx="2687320" cy="1081088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75000"/>
                  </a:schemeClr>
                </a:solidFill>
              </a:rPr>
              <a:t>Zakat Kit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B820E-B4FB-BC04-9CE4-96043872F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7041" y="579120"/>
            <a:ext cx="7447277" cy="5923280"/>
          </a:xfrm>
        </p:spPr>
        <p:txBody>
          <a:bodyPr>
            <a:normAutofit fontScale="92500"/>
          </a:bodyPr>
          <a:lstStyle/>
          <a:p>
            <a:r>
              <a:rPr lang="th-TH" b="1" dirty="0"/>
              <a:t>(ตัวอย่าง) ประกาศแต่งตั้งกรรมการกองทุน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แบบฟอร์มบันทึกผู้จ่าย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ทะเบียนรายชื่อผู้จ่าย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แบบฟอร์มบันทึกผู้มีสิทธิ์รับ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ทะเบียนรายชื่อผู้มีสิทธิ์รับ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แบบฟอร์มการพิจารณาผู้มีสิทธิ์รับ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(ตัวอย่าง) สรุปผลการดำเนินการกองทุน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ภาคผนวก</a:t>
            </a:r>
          </a:p>
          <a:p>
            <a:pPr lvl="1"/>
            <a:r>
              <a:rPr lang="th-TH" b="1" dirty="0"/>
              <a:t>(ตัวอย่าง) แบบฟอร์มการบริหารจัดการและรายจ่ายในการบริหารกองทุน</a:t>
            </a:r>
          </a:p>
          <a:p>
            <a:pPr lvl="1"/>
            <a:r>
              <a:rPr lang="th-TH" b="1" dirty="0"/>
              <a:t>(ตัวอย่าง) แบบฟอร์มบันทึกการประชุมคณะกรรมการกองทุน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pPr lvl="1"/>
            <a:r>
              <a:rPr lang="th-TH" b="1" dirty="0"/>
              <a:t>(ตัวอย่าง) ฟอร์มรายชื่อผู้เข้าร่วมประชุม</a:t>
            </a:r>
          </a:p>
          <a:p>
            <a:pPr lvl="1"/>
            <a:r>
              <a:rPr lang="th-TH" b="1" dirty="0"/>
              <a:t>(ตัวอย่าง) ระเบียบว่าด้วยกองทุน</a:t>
            </a:r>
            <a:r>
              <a:rPr lang="th-TH" b="1" dirty="0" err="1"/>
              <a:t>ซะ</a:t>
            </a:r>
            <a:r>
              <a:rPr lang="th-TH" b="1" dirty="0"/>
              <a:t>กาต</a:t>
            </a:r>
          </a:p>
          <a:p>
            <a:r>
              <a:rPr lang="th-TH" b="1" dirty="0"/>
              <a:t>ส่วนเสริม สำหรับมัสยิด/ชุมชน ที่ต้องการบริหารจัดการ</a:t>
            </a:r>
            <a:r>
              <a:rPr lang="th-TH" b="1" dirty="0" err="1"/>
              <a:t>ซะ</a:t>
            </a:r>
            <a:r>
              <a:rPr lang="th-TH" b="1" dirty="0"/>
              <a:t>กาตฟิตเราะ</a:t>
            </a:r>
            <a:r>
              <a:rPr lang="th-TH" b="1" dirty="0" err="1"/>
              <a:t>ฮฺ</a:t>
            </a:r>
            <a:endParaRPr lang="th-TH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FCD2E83-FC1C-D47D-49FC-177E2FB4D13D}"/>
              </a:ext>
            </a:extLst>
          </p:cNvPr>
          <p:cNvSpPr txBox="1">
            <a:spLocks/>
          </p:cNvSpPr>
          <p:nvPr/>
        </p:nvSpPr>
        <p:spPr>
          <a:xfrm>
            <a:off x="655320" y="3429000"/>
            <a:ext cx="2687320" cy="48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h-TH" sz="4000" b="1" dirty="0"/>
              <a:t>ประกอบด้วย</a:t>
            </a:r>
            <a:endParaRPr lang="en-US" sz="4000" b="1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9F2646A-274E-28FA-AFED-8EACA8803A80}"/>
              </a:ext>
            </a:extLst>
          </p:cNvPr>
          <p:cNvCxnSpPr/>
          <p:nvPr/>
        </p:nvCxnSpPr>
        <p:spPr>
          <a:xfrm>
            <a:off x="3820160" y="670560"/>
            <a:ext cx="0" cy="5628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24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8482DF07-1638-E6E1-2C7C-539CA0EC0210}"/>
              </a:ext>
            </a:extLst>
          </p:cNvPr>
          <p:cNvSpPr txBox="1"/>
          <p:nvPr/>
        </p:nvSpPr>
        <p:spPr>
          <a:xfrm>
            <a:off x="768221" y="466531"/>
            <a:ext cx="51878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ขั้นตอนการจัดตั้งกองทุน</a:t>
            </a:r>
            <a:r>
              <a:rPr lang="th-TH" sz="4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</a:t>
            </a: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B9B093C-D81E-63DB-C8CC-86F690F346A2}"/>
              </a:ext>
            </a:extLst>
          </p:cNvPr>
          <p:cNvSpPr/>
          <p:nvPr/>
        </p:nvSpPr>
        <p:spPr>
          <a:xfrm>
            <a:off x="1268963" y="1604866"/>
            <a:ext cx="10226351" cy="4553339"/>
          </a:xfrm>
          <a:prstGeom prst="rect">
            <a:avLst/>
          </a:prstGeo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chemeClr val="bg1"/>
                </a:solidFill>
                <a:cs typeface="+mj-cs"/>
              </a:rPr>
              <a:t>ให้ความรู้ สร้างความเข้าใจกับผู้ที่เกี่ยวข้อง</a:t>
            </a:r>
            <a:endParaRPr lang="en-US" sz="3200" b="1" dirty="0">
              <a:solidFill>
                <a:schemeClr val="bg1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rgbClr val="FFFF00"/>
                </a:solidFill>
                <a:cs typeface="+mj-cs"/>
              </a:rPr>
              <a:t>แต่งตั้งคณะกรรมการบริหารกองทุน</a:t>
            </a:r>
            <a:endParaRPr lang="en-US" sz="3200" b="1" dirty="0">
              <a:solidFill>
                <a:srgbClr val="FFFF00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chemeClr val="bg1"/>
                </a:solidFill>
                <a:cs typeface="+mj-cs"/>
              </a:rPr>
              <a:t>คณะกรรมการวางแผนแนวทางการดำเนินงาน</a:t>
            </a:r>
            <a:endParaRPr lang="en-US" sz="3200" b="1" dirty="0">
              <a:solidFill>
                <a:schemeClr val="bg1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rgbClr val="FFFF00"/>
                </a:solidFill>
                <a:cs typeface="+mj-cs"/>
              </a:rPr>
              <a:t>สำรวจข้อมูลพื้นที่ เก็บรวบรวมข้อมูลผู้มีสิทธิ์รับ</a:t>
            </a:r>
            <a:r>
              <a:rPr lang="th-TH" sz="3200" b="1" dirty="0" err="1">
                <a:solidFill>
                  <a:srgbClr val="FFFF00"/>
                </a:solidFill>
                <a:cs typeface="+mj-cs"/>
              </a:rPr>
              <a:t>ซะ</a:t>
            </a:r>
            <a:r>
              <a:rPr lang="th-TH" sz="3200" b="1" dirty="0">
                <a:solidFill>
                  <a:srgbClr val="FFFF00"/>
                </a:solidFill>
                <a:cs typeface="+mj-cs"/>
              </a:rPr>
              <a:t>กา</a:t>
            </a:r>
            <a:r>
              <a:rPr lang="th-TH" sz="3200" b="1" dirty="0" err="1">
                <a:solidFill>
                  <a:srgbClr val="FFFF00"/>
                </a:solidFill>
                <a:cs typeface="+mj-cs"/>
              </a:rPr>
              <a:t>ตแ</a:t>
            </a:r>
            <a:r>
              <a:rPr lang="th-TH" sz="3200" b="1" dirty="0">
                <a:solidFill>
                  <a:srgbClr val="FFFF00"/>
                </a:solidFill>
                <a:cs typeface="+mj-cs"/>
              </a:rPr>
              <a:t>ละผู้ถึงเกณฑ์ต้องจ่าย</a:t>
            </a:r>
            <a:r>
              <a:rPr lang="th-TH" sz="3200" b="1" dirty="0" err="1">
                <a:solidFill>
                  <a:srgbClr val="FFFF00"/>
                </a:solidFill>
                <a:cs typeface="+mj-cs"/>
              </a:rPr>
              <a:t>ซะ</a:t>
            </a:r>
            <a:r>
              <a:rPr lang="th-TH" sz="3200" b="1" dirty="0">
                <a:solidFill>
                  <a:srgbClr val="FFFF00"/>
                </a:solidFill>
                <a:cs typeface="+mj-cs"/>
              </a:rPr>
              <a:t>กาต</a:t>
            </a:r>
            <a:endParaRPr lang="en-US" sz="3200" b="1" dirty="0">
              <a:solidFill>
                <a:srgbClr val="FFFF00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chemeClr val="bg1"/>
                </a:solidFill>
                <a:cs typeface="+mj-cs"/>
              </a:rPr>
              <a:t>ประชาสัมพันธ์กองทุนผ่านสื่อช่องทางต่างๆ</a:t>
            </a:r>
            <a:endParaRPr lang="en-US" sz="3200" b="1" dirty="0">
              <a:solidFill>
                <a:schemeClr val="bg1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rgbClr val="FFFF00"/>
                </a:solidFill>
                <a:cs typeface="+mj-cs"/>
              </a:rPr>
              <a:t>เก็บรวบรวม</a:t>
            </a:r>
            <a:r>
              <a:rPr lang="th-TH" sz="3200" b="1" dirty="0" err="1">
                <a:solidFill>
                  <a:srgbClr val="FFFF00"/>
                </a:solidFill>
                <a:cs typeface="+mj-cs"/>
              </a:rPr>
              <a:t>ซะ</a:t>
            </a:r>
            <a:r>
              <a:rPr lang="th-TH" sz="3200" b="1" dirty="0">
                <a:solidFill>
                  <a:srgbClr val="FFFF00"/>
                </a:solidFill>
                <a:cs typeface="+mj-cs"/>
              </a:rPr>
              <a:t>กา</a:t>
            </a:r>
            <a:r>
              <a:rPr lang="th-TH" sz="3200" b="1" dirty="0" err="1">
                <a:solidFill>
                  <a:srgbClr val="FFFF00"/>
                </a:solidFill>
                <a:cs typeface="+mj-cs"/>
              </a:rPr>
              <a:t>ตเ</a:t>
            </a:r>
            <a:r>
              <a:rPr lang="th-TH" sz="3200" b="1" dirty="0">
                <a:solidFill>
                  <a:srgbClr val="FFFF00"/>
                </a:solidFill>
                <a:cs typeface="+mj-cs"/>
              </a:rPr>
              <a:t>ข้ากองทุน</a:t>
            </a:r>
            <a:endParaRPr lang="en-US" sz="3200" b="1" dirty="0">
              <a:solidFill>
                <a:srgbClr val="FFFF00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chemeClr val="bg1"/>
                </a:solidFill>
                <a:cs typeface="+mj-cs"/>
              </a:rPr>
              <a:t>พิจารณาแจกจ่าย</a:t>
            </a:r>
            <a:r>
              <a:rPr lang="th-TH" sz="3200" b="1" dirty="0" err="1">
                <a:solidFill>
                  <a:schemeClr val="bg1"/>
                </a:solidFill>
                <a:cs typeface="+mj-cs"/>
              </a:rPr>
              <a:t>ซะ</a:t>
            </a:r>
            <a:r>
              <a:rPr lang="th-TH" sz="3200" b="1" dirty="0">
                <a:solidFill>
                  <a:schemeClr val="bg1"/>
                </a:solidFill>
                <a:cs typeface="+mj-cs"/>
              </a:rPr>
              <a:t>กา</a:t>
            </a:r>
            <a:r>
              <a:rPr lang="th-TH" sz="3200" b="1" dirty="0" err="1">
                <a:solidFill>
                  <a:schemeClr val="bg1"/>
                </a:solidFill>
                <a:cs typeface="+mj-cs"/>
              </a:rPr>
              <a:t>ตแ</a:t>
            </a:r>
            <a:r>
              <a:rPr lang="th-TH" sz="3200" b="1" dirty="0">
                <a:solidFill>
                  <a:schemeClr val="bg1"/>
                </a:solidFill>
                <a:cs typeface="+mj-cs"/>
              </a:rPr>
              <a:t>ละดำเนินการแจกจ่าย</a:t>
            </a:r>
            <a:r>
              <a:rPr lang="th-TH" sz="3200" b="1" dirty="0" err="1">
                <a:solidFill>
                  <a:schemeClr val="bg1"/>
                </a:solidFill>
                <a:cs typeface="+mj-cs"/>
              </a:rPr>
              <a:t>ซะ</a:t>
            </a:r>
            <a:r>
              <a:rPr lang="th-TH" sz="3200" b="1" dirty="0">
                <a:solidFill>
                  <a:schemeClr val="bg1"/>
                </a:solidFill>
                <a:cs typeface="+mj-cs"/>
              </a:rPr>
              <a:t>กาตแก่ผู้มีสิทธิ์</a:t>
            </a:r>
            <a:endParaRPr lang="en-US" sz="3200" b="1" dirty="0">
              <a:solidFill>
                <a:schemeClr val="bg1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rgbClr val="FFFF00"/>
                </a:solidFill>
                <a:cs typeface="+mj-cs"/>
              </a:rPr>
              <a:t>การติดตามและประเมินผล</a:t>
            </a:r>
            <a:endParaRPr lang="en-US" sz="3200" b="1" dirty="0">
              <a:solidFill>
                <a:srgbClr val="FFFF00"/>
              </a:solidFill>
              <a:cs typeface="+mj-cs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th-TH" sz="3200" b="1" dirty="0">
                <a:solidFill>
                  <a:schemeClr val="bg1"/>
                </a:solidFill>
                <a:cs typeface="+mj-cs"/>
              </a:rPr>
              <a:t>สรุปและรายงานผลการดำเนินงาน เมื่อดำเนินการครบรอบปี</a:t>
            </a:r>
            <a:endParaRPr lang="en-US" sz="3200" b="1" dirty="0">
              <a:solidFill>
                <a:schemeClr val="bg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20916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BF6E-628F-D9C1-C170-7F2BFE6A3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7680"/>
            <a:ext cx="10515600" cy="3393440"/>
          </a:xfrm>
        </p:spPr>
        <p:txBody>
          <a:bodyPr>
            <a:normAutofit/>
          </a:bodyPr>
          <a:lstStyle/>
          <a:p>
            <a:r>
              <a:rPr lang="th-TH" sz="6000" b="1" dirty="0">
                <a:solidFill>
                  <a:srgbClr val="0070C0"/>
                </a:solidFill>
              </a:rPr>
              <a:t>สสม. จับมือ 4 องค์กรพันธมิตร </a:t>
            </a:r>
            <a:br>
              <a:rPr lang="th-TH" sz="6000" b="1" dirty="0">
                <a:solidFill>
                  <a:srgbClr val="0070C0"/>
                </a:solidFill>
              </a:rPr>
            </a:br>
            <a:r>
              <a:rPr lang="th-TH" sz="6000" b="1" dirty="0">
                <a:solidFill>
                  <a:srgbClr val="0070C0"/>
                </a:solidFill>
              </a:rPr>
              <a:t>ร่วมผลักดันกองทุน</a:t>
            </a:r>
            <a:r>
              <a:rPr lang="th-TH" sz="6000" b="1" dirty="0" err="1">
                <a:solidFill>
                  <a:srgbClr val="0070C0"/>
                </a:solidFill>
              </a:rPr>
              <a:t>ซะ</a:t>
            </a:r>
            <a:r>
              <a:rPr lang="th-TH" sz="6000" b="1" dirty="0">
                <a:solidFill>
                  <a:srgbClr val="0070C0"/>
                </a:solidFill>
              </a:rPr>
              <a:t>กาตระดับภูมิภาค </a:t>
            </a:r>
            <a:br>
              <a:rPr lang="th-TH" sz="6000" b="1" dirty="0">
                <a:solidFill>
                  <a:srgbClr val="0070C0"/>
                </a:solidFill>
              </a:rPr>
            </a:br>
            <a:r>
              <a:rPr lang="th-TH" sz="6000" b="1" dirty="0">
                <a:solidFill>
                  <a:srgbClr val="0070C0"/>
                </a:solidFill>
              </a:rPr>
              <a:t>ชูหลักการอิสลามแก้ปัญหาความยากจน</a:t>
            </a:r>
            <a:endParaRPr lang="en-US" sz="6000" b="1" dirty="0">
              <a:solidFill>
                <a:srgbClr val="0070C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D7A17B-6DC9-F399-7E96-407DDC5FB93A}"/>
              </a:ext>
            </a:extLst>
          </p:cNvPr>
          <p:cNvSpPr/>
          <p:nvPr/>
        </p:nvSpPr>
        <p:spPr>
          <a:xfrm>
            <a:off x="0" y="1757680"/>
            <a:ext cx="436880" cy="339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9A59F4-5626-F41E-842F-C83A007CDCEE}"/>
              </a:ext>
            </a:extLst>
          </p:cNvPr>
          <p:cNvSpPr txBox="1">
            <a:spLocks/>
          </p:cNvSpPr>
          <p:nvPr/>
        </p:nvSpPr>
        <p:spPr>
          <a:xfrm>
            <a:off x="838200" y="833120"/>
            <a:ext cx="10515600" cy="924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4000" b="1" i="1" dirty="0"/>
              <a:t>หัวข้อข่าวสำหรับการประชาสัมพันธ์</a:t>
            </a:r>
            <a:endParaRPr lang="en-US" sz="4000" b="1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F31F1E9-1483-BFCB-C48D-0934833592E0}"/>
              </a:ext>
            </a:extLst>
          </p:cNvPr>
          <p:cNvSpPr txBox="1">
            <a:spLocks/>
          </p:cNvSpPr>
          <p:nvPr/>
        </p:nvSpPr>
        <p:spPr>
          <a:xfrm>
            <a:off x="838200" y="5405120"/>
            <a:ext cx="10515600" cy="924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i="1" dirty="0"/>
              <a:t>#</a:t>
            </a:r>
            <a:r>
              <a:rPr lang="th-TH" sz="4000" i="1" dirty="0"/>
              <a:t>เครือข่ายกองทุน</a:t>
            </a:r>
            <a:r>
              <a:rPr lang="th-TH" sz="4000" i="1" dirty="0" err="1"/>
              <a:t>ซะ</a:t>
            </a:r>
            <a:r>
              <a:rPr lang="th-TH" sz="4000" i="1" dirty="0"/>
              <a:t>กาตระดับภูมิภาค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145853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507906-E896-6E2E-C70E-490AB859B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749" y="1564815"/>
            <a:ext cx="5702710" cy="2387600"/>
          </a:xfrm>
        </p:spPr>
        <p:txBody>
          <a:bodyPr>
            <a:normAutofit fontScale="90000"/>
          </a:bodyPr>
          <a:lstStyle/>
          <a:p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ทิศทางการดำเนินงาน</a:t>
            </a:r>
            <a:b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กองทุน</a:t>
            </a:r>
            <a:r>
              <a:rPr lang="th-TH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ซะ</a:t>
            </a:r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</a:t>
            </a:r>
            <a:r>
              <a:rPr lang="th-TH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ตข</a:t>
            </a:r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อง</a:t>
            </a:r>
            <a:b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“สสม.”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5DF818-ED41-81D9-619D-5F63DB25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749" y="4385036"/>
            <a:ext cx="5702710" cy="1315216"/>
          </a:xfrm>
        </p:spPr>
        <p:txBody>
          <a:bodyPr>
            <a:norm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โดย ศาสตราจารย์.ดร.อิศรา ศานติศาสน์</a:t>
            </a:r>
          </a:p>
          <a:p>
            <a:r>
              <a:rPr lang="th-TH" sz="3600" b="1" dirty="0">
                <a:solidFill>
                  <a:schemeClr val="bg1"/>
                </a:solidFill>
              </a:rPr>
              <a:t>ประธานมูลนิธิสร้างสุขมุสลิมไทย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FC1F3F-D10D-7E36-5BFE-3CD67BE7C6FE}"/>
              </a:ext>
            </a:extLst>
          </p:cNvPr>
          <p:cNvCxnSpPr>
            <a:cxnSpLocks/>
          </p:cNvCxnSpPr>
          <p:nvPr/>
        </p:nvCxnSpPr>
        <p:spPr>
          <a:xfrm>
            <a:off x="1538749" y="4168725"/>
            <a:ext cx="41787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19FC91C-B395-1DA9-CF31-8DFA40D65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539" y="3409336"/>
            <a:ext cx="4178711" cy="31340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6146A2-1666-1A0B-F727-A37249218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538" y="462116"/>
            <a:ext cx="4178711" cy="279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10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507906-E896-6E2E-C70E-490AB859B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749" y="1564815"/>
            <a:ext cx="5702710" cy="2387600"/>
          </a:xfrm>
        </p:spPr>
        <p:txBody>
          <a:bodyPr>
            <a:normAutofit fontScale="90000"/>
          </a:bodyPr>
          <a:lstStyle/>
          <a:p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แนวคิดและประสบการณ์ </a:t>
            </a:r>
            <a:b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กับความสำเร็จของชุมชน</a:t>
            </a:r>
            <a:br>
              <a:rPr lang="th-TH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“ปาตาบาระ”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5DF818-ED41-81D9-619D-5F63DB252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749" y="4385036"/>
            <a:ext cx="5702710" cy="1315216"/>
          </a:xfrm>
        </p:spPr>
        <p:txBody>
          <a:bodyPr>
            <a:norm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โดย รศ.ดร.ซุกรี หะยีสา</a:t>
            </a:r>
            <a:r>
              <a:rPr lang="th-TH" sz="3600" b="1" dirty="0" err="1">
                <a:solidFill>
                  <a:schemeClr val="bg1"/>
                </a:solidFill>
              </a:rPr>
              <a:t>แม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FC1F3F-D10D-7E36-5BFE-3CD67BE7C6FE}"/>
              </a:ext>
            </a:extLst>
          </p:cNvPr>
          <p:cNvCxnSpPr>
            <a:cxnSpLocks/>
          </p:cNvCxnSpPr>
          <p:nvPr/>
        </p:nvCxnSpPr>
        <p:spPr>
          <a:xfrm>
            <a:off x="1538749" y="4168725"/>
            <a:ext cx="41787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DE0C879-9B69-581E-F640-7F327B817D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066" y="303505"/>
            <a:ext cx="4385186" cy="623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80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8784F-C095-C617-1158-C985358BE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5193"/>
            <a:ext cx="9144000" cy="1303596"/>
          </a:xfrm>
        </p:spPr>
        <p:txBody>
          <a:bodyPr>
            <a:normAutofit fontScale="90000"/>
          </a:bodyPr>
          <a:lstStyle/>
          <a:p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แบ่ง </a:t>
            </a:r>
            <a:r>
              <a:rPr lang="th-TH" sz="8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กลุ่ม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45156A-49AD-6197-6764-055A38D41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45810"/>
            <a:ext cx="9144000" cy="3626997"/>
          </a:xfrm>
        </p:spPr>
        <p:txBody>
          <a:bodyPr>
            <a:normAutofit/>
          </a:bodyPr>
          <a:lstStyle/>
          <a:p>
            <a:r>
              <a:rPr lang="th-TH" sz="48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สมาคมชมรมกำนันผู้ใหญ่บ้าน จ.ปัตตานี</a:t>
            </a:r>
          </a:p>
          <a:p>
            <a:r>
              <a:rPr lang="th-TH" sz="48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สมาพันธ์ผู้บริหารมัสยิด 4 อำเภอ </a:t>
            </a:r>
            <a:r>
              <a:rPr lang="th-TH" sz="4800" b="1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จ.สงขลา</a:t>
            </a:r>
            <a:endParaRPr lang="th-TH" sz="4800" b="1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r>
              <a:rPr lang="th-TH" sz="48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ชมรมมุสลิมสัมพันธ์ จ.ตรัง</a:t>
            </a:r>
          </a:p>
          <a:p>
            <a:r>
              <a:rPr lang="th-TH" sz="48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คณะกรรมการอิสลามประจำจังหวัดระนอง</a:t>
            </a:r>
            <a:endParaRPr lang="en-US" sz="4800" b="1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74B171-BF4A-73C6-0819-84D10BE0C90A}"/>
              </a:ext>
            </a:extLst>
          </p:cNvPr>
          <p:cNvCxnSpPr>
            <a:cxnSpLocks/>
          </p:cNvCxnSpPr>
          <p:nvPr/>
        </p:nvCxnSpPr>
        <p:spPr>
          <a:xfrm>
            <a:off x="2856271" y="2158482"/>
            <a:ext cx="647945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6AD0CA2-0A33-D764-3AB2-7334F1420F30}"/>
              </a:ext>
            </a:extLst>
          </p:cNvPr>
          <p:cNvSpPr/>
          <p:nvPr/>
        </p:nvSpPr>
        <p:spPr>
          <a:xfrm rot="5400000">
            <a:off x="-937250" y="3281209"/>
            <a:ext cx="3922568" cy="2113382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190089F4-A1CA-6B2F-761C-CF15B06C6858}"/>
              </a:ext>
            </a:extLst>
          </p:cNvPr>
          <p:cNvSpPr/>
          <p:nvPr/>
        </p:nvSpPr>
        <p:spPr>
          <a:xfrm rot="16200000">
            <a:off x="9202018" y="3281209"/>
            <a:ext cx="3922568" cy="2113382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96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8784F-C095-C617-1158-C985358BE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5193"/>
            <a:ext cx="9144000" cy="1303596"/>
          </a:xfrm>
        </p:spPr>
        <p:txBody>
          <a:bodyPr>
            <a:normAutofit/>
          </a:bodyPr>
          <a:lstStyle/>
          <a:p>
            <a:r>
              <a:rPr lang="th-TH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หัวข้อ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45156A-49AD-6197-6764-055A38D41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45810"/>
            <a:ext cx="9144000" cy="3626997"/>
          </a:xfrm>
        </p:spPr>
        <p:txBody>
          <a:bodyPr>
            <a:normAutofit/>
          </a:bodyPr>
          <a:lstStyle/>
          <a:p>
            <a:pPr marL="541338" indent="-541338">
              <a:buFont typeface="+mj-lt"/>
              <a:buAutoNum type="arabicPeriod"/>
            </a:pP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สถานการณ์กองทุน</a:t>
            </a:r>
            <a:r>
              <a:rPr lang="th-TH" sz="4400" b="1" dirty="0" err="1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กาตในพื้นที่เป้าหมาย</a:t>
            </a:r>
          </a:p>
          <a:p>
            <a:pPr marL="541338" indent="-541338">
              <a:buFont typeface="+mj-lt"/>
              <a:buAutoNum type="arabicPeriod"/>
            </a:pP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ความคาดหวังของกองทุน</a:t>
            </a:r>
            <a:r>
              <a:rPr lang="th-TH" sz="4400" b="1" dirty="0" err="1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กาตในพื้นที่</a:t>
            </a:r>
          </a:p>
          <a:p>
            <a:pPr marL="541338" indent="-541338">
              <a:buFont typeface="+mj-lt"/>
              <a:buAutoNum type="arabicPeriod"/>
            </a:pP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ปัญหาอุปสรรคที่คาดว่าจะเกิดขึ้น</a:t>
            </a:r>
          </a:p>
          <a:p>
            <a:pPr marL="541338" indent="-541338">
              <a:buFont typeface="+mj-lt"/>
              <a:buAutoNum type="arabicPeriod"/>
            </a:pP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เสนอชื่อภาคีกองทุน</a:t>
            </a:r>
            <a:r>
              <a:rPr lang="th-TH" sz="4400" b="1" dirty="0" err="1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ซะ</a:t>
            </a:r>
            <a:r>
              <a:rPr lang="th-TH" sz="4400" b="1" dirty="0">
                <a:ln w="12700">
                  <a:noFill/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กาต (ลูกข่าย) เข้าร่วมโครงการ</a:t>
            </a:r>
            <a:endParaRPr lang="en-US" sz="4400" b="1" dirty="0">
              <a:ln w="12700">
                <a:noFill/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C74B171-BF4A-73C6-0819-84D10BE0C90A}"/>
              </a:ext>
            </a:extLst>
          </p:cNvPr>
          <p:cNvCxnSpPr>
            <a:cxnSpLocks/>
          </p:cNvCxnSpPr>
          <p:nvPr/>
        </p:nvCxnSpPr>
        <p:spPr>
          <a:xfrm>
            <a:off x="2856271" y="2158482"/>
            <a:ext cx="647945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56AD0CA2-0A33-D764-3AB2-7334F1420F30}"/>
              </a:ext>
            </a:extLst>
          </p:cNvPr>
          <p:cNvSpPr/>
          <p:nvPr/>
        </p:nvSpPr>
        <p:spPr>
          <a:xfrm rot="5400000">
            <a:off x="-937250" y="3281209"/>
            <a:ext cx="3922568" cy="2113382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190089F4-A1CA-6B2F-761C-CF15B06C6858}"/>
              </a:ext>
            </a:extLst>
          </p:cNvPr>
          <p:cNvSpPr/>
          <p:nvPr/>
        </p:nvSpPr>
        <p:spPr>
          <a:xfrm rot="16200000">
            <a:off x="9202018" y="3281209"/>
            <a:ext cx="3922568" cy="2113382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2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2445C1-BE41-B4C1-0899-E89B045E5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12191999" cy="6857999"/>
          </a:xfrm>
        </p:spPr>
      </p:pic>
    </p:spTree>
    <p:extLst>
      <p:ext uri="{BB962C8B-B14F-4D97-AF65-F5344CB8AC3E}">
        <p14:creationId xmlns:p14="http://schemas.microsoft.com/office/powerpoint/2010/main" val="356342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2445C1-BE41-B4C1-0899-E89B045E5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12191998" cy="6857999"/>
          </a:xfrm>
        </p:spPr>
      </p:pic>
    </p:spTree>
    <p:extLst>
      <p:ext uri="{BB962C8B-B14F-4D97-AF65-F5344CB8AC3E}">
        <p14:creationId xmlns:p14="http://schemas.microsoft.com/office/powerpoint/2010/main" val="109103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2445C1-BE41-B4C1-0899-E89B045E5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49531" y="0"/>
            <a:ext cx="9692933" cy="6857999"/>
          </a:xfrm>
        </p:spPr>
      </p:pic>
    </p:spTree>
    <p:extLst>
      <p:ext uri="{BB962C8B-B14F-4D97-AF65-F5344CB8AC3E}">
        <p14:creationId xmlns:p14="http://schemas.microsoft.com/office/powerpoint/2010/main" val="459144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B2A00B4-DF66-0D88-BA93-2CF143167FDA}"/>
              </a:ext>
            </a:extLst>
          </p:cNvPr>
          <p:cNvSpPr/>
          <p:nvPr/>
        </p:nvSpPr>
        <p:spPr>
          <a:xfrm>
            <a:off x="635409" y="5429246"/>
            <a:ext cx="10921181" cy="6194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CFF646-7A93-C41C-297E-D618B56E5A4E}"/>
              </a:ext>
            </a:extLst>
          </p:cNvPr>
          <p:cNvSpPr/>
          <p:nvPr/>
        </p:nvSpPr>
        <p:spPr>
          <a:xfrm>
            <a:off x="635409" y="4561089"/>
            <a:ext cx="10921181" cy="61943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3A9723-C915-448B-1CBE-042953405AA2}"/>
              </a:ext>
            </a:extLst>
          </p:cNvPr>
          <p:cNvSpPr/>
          <p:nvPr/>
        </p:nvSpPr>
        <p:spPr>
          <a:xfrm>
            <a:off x="635409" y="3692932"/>
            <a:ext cx="10921181" cy="6194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FC27F9-605C-F1DC-8DF1-F46C50634AD2}"/>
              </a:ext>
            </a:extLst>
          </p:cNvPr>
          <p:cNvSpPr/>
          <p:nvPr/>
        </p:nvSpPr>
        <p:spPr>
          <a:xfrm>
            <a:off x="635409" y="2824775"/>
            <a:ext cx="10921181" cy="61943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447A33-B553-31AE-66A7-B22DF71AD753}"/>
              </a:ext>
            </a:extLst>
          </p:cNvPr>
          <p:cNvSpPr/>
          <p:nvPr/>
        </p:nvSpPr>
        <p:spPr>
          <a:xfrm>
            <a:off x="635409" y="1956618"/>
            <a:ext cx="10921181" cy="6194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F574F8-B610-09B9-68D3-C6C81D7F3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7200" b="1" dirty="0">
                <a:solidFill>
                  <a:schemeClr val="accent2">
                    <a:lumMod val="75000"/>
                  </a:schemeClr>
                </a:solidFill>
              </a:rPr>
              <a:t>5 กองทุน</a:t>
            </a:r>
            <a:r>
              <a:rPr lang="th-TH" sz="7200" b="1" dirty="0" err="1">
                <a:solidFill>
                  <a:schemeClr val="accent2">
                    <a:lumMod val="75000"/>
                  </a:schemeClr>
                </a:solidFill>
              </a:rPr>
              <a:t>ซะ</a:t>
            </a:r>
            <a:r>
              <a:rPr lang="th-TH" sz="7200" b="1" dirty="0">
                <a:solidFill>
                  <a:schemeClr val="accent2">
                    <a:lumMod val="75000"/>
                  </a:schemeClr>
                </a:solidFill>
              </a:rPr>
              <a:t>กาตต้นแบบ</a:t>
            </a:r>
            <a:endParaRPr lang="en-US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DC38D-F9BC-96B5-B985-30FD575B8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defTabSz="936625">
              <a:lnSpc>
                <a:spcPct val="150000"/>
              </a:lnSpc>
              <a:buFont typeface="+mj-lt"/>
              <a:buAutoNum type="arabicPeriod"/>
              <a:tabLst>
                <a:tab pos="10313988" algn="r"/>
              </a:tabLst>
            </a:pPr>
            <a:r>
              <a:rPr lang="th-TH" sz="3200" b="1" dirty="0">
                <a:cs typeface="+mj-cs"/>
              </a:rPr>
              <a:t>กองทุน</a:t>
            </a:r>
            <a:r>
              <a:rPr lang="th-TH" sz="3200" b="1" dirty="0" err="1">
                <a:cs typeface="+mj-cs"/>
              </a:rPr>
              <a:t>ซะ</a:t>
            </a:r>
            <a:r>
              <a:rPr lang="th-TH" sz="3200" b="1" dirty="0">
                <a:cs typeface="+mj-cs"/>
              </a:rPr>
              <a:t>กาตม</a:t>
            </a:r>
            <a:r>
              <a:rPr lang="th-TH" sz="3200" b="1" dirty="0" err="1">
                <a:cs typeface="+mj-cs"/>
              </a:rPr>
              <a:t>ัสยิดดารุลฮู</a:t>
            </a:r>
            <a:r>
              <a:rPr lang="th-TH" sz="3200" b="1" dirty="0">
                <a:cs typeface="+mj-cs"/>
              </a:rPr>
              <a:t>ดา จ.สงขลา 	</a:t>
            </a:r>
            <a:r>
              <a:rPr lang="th-TH" sz="3200" i="1" dirty="0">
                <a:cs typeface="+mj-cs"/>
              </a:rPr>
              <a:t>วิทยากรโดย นายมนูญ รัตน์พันธ์</a:t>
            </a:r>
          </a:p>
          <a:p>
            <a:pPr marL="514350" indent="-514350" defTabSz="936625">
              <a:lnSpc>
                <a:spcPct val="150000"/>
              </a:lnSpc>
              <a:buFont typeface="+mj-lt"/>
              <a:buAutoNum type="arabicPeriod"/>
              <a:tabLst>
                <a:tab pos="10313988" algn="r"/>
              </a:tabLst>
            </a:pPr>
            <a:r>
              <a:rPr lang="th-TH" sz="3200" b="1" dirty="0">
                <a:cs typeface="+mj-cs"/>
              </a:rPr>
              <a:t>กองทุน</a:t>
            </a:r>
            <a:r>
              <a:rPr lang="th-TH" sz="3200" b="1" dirty="0" err="1">
                <a:cs typeface="+mj-cs"/>
              </a:rPr>
              <a:t>ซะ</a:t>
            </a:r>
            <a:r>
              <a:rPr lang="th-TH" sz="3200" b="1" dirty="0">
                <a:cs typeface="+mj-cs"/>
              </a:rPr>
              <a:t>กาตม</a:t>
            </a:r>
            <a:r>
              <a:rPr lang="th-TH" sz="3200" b="1" dirty="0" err="1">
                <a:cs typeface="+mj-cs"/>
              </a:rPr>
              <a:t>ัสยิด</a:t>
            </a:r>
            <a:r>
              <a:rPr lang="th-TH" sz="3200" b="1" dirty="0">
                <a:cs typeface="+mj-cs"/>
              </a:rPr>
              <a:t>ดา</a:t>
            </a:r>
            <a:r>
              <a:rPr lang="th-TH" sz="3200" b="1" dirty="0" err="1">
                <a:cs typeface="+mj-cs"/>
              </a:rPr>
              <a:t>หร</a:t>
            </a:r>
            <a:r>
              <a:rPr lang="th-TH" sz="3200" b="1" dirty="0">
                <a:cs typeface="+mj-cs"/>
              </a:rPr>
              <a:t>นอาหมัน จ.สงขลา 	</a:t>
            </a:r>
            <a:r>
              <a:rPr lang="th-TH" sz="3200" i="1" dirty="0">
                <a:cs typeface="+mj-cs"/>
              </a:rPr>
              <a:t> วิทยากรโดย นายสุรินทร์ บินล่า</a:t>
            </a:r>
            <a:r>
              <a:rPr lang="th-TH" sz="3200" i="1" dirty="0" err="1">
                <a:cs typeface="+mj-cs"/>
              </a:rPr>
              <a:t>เต๊ะ</a:t>
            </a:r>
            <a:endParaRPr lang="th-TH" sz="3200" i="1" dirty="0">
              <a:cs typeface="+mj-cs"/>
            </a:endParaRPr>
          </a:p>
          <a:p>
            <a:pPr marL="514350" indent="-514350" defTabSz="936625">
              <a:lnSpc>
                <a:spcPct val="150000"/>
              </a:lnSpc>
              <a:buFont typeface="+mj-lt"/>
              <a:buAutoNum type="arabicPeriod"/>
              <a:tabLst>
                <a:tab pos="10313988" algn="r"/>
              </a:tabLst>
            </a:pPr>
            <a:r>
              <a:rPr lang="th-TH" sz="3200" b="1" dirty="0">
                <a:cs typeface="+mj-cs"/>
              </a:rPr>
              <a:t>กองทุน</a:t>
            </a:r>
            <a:r>
              <a:rPr lang="th-TH" sz="3200" b="1" dirty="0" err="1">
                <a:cs typeface="+mj-cs"/>
              </a:rPr>
              <a:t>ซะ</a:t>
            </a:r>
            <a:r>
              <a:rPr lang="th-TH" sz="3200" b="1" dirty="0">
                <a:cs typeface="+mj-cs"/>
              </a:rPr>
              <a:t>กาตม</a:t>
            </a:r>
            <a:r>
              <a:rPr lang="th-TH" sz="3200" b="1" dirty="0" err="1">
                <a:cs typeface="+mj-cs"/>
              </a:rPr>
              <a:t>ัสยิด</a:t>
            </a:r>
            <a:r>
              <a:rPr lang="th-TH" sz="3200" b="1" dirty="0">
                <a:cs typeface="+mj-cs"/>
              </a:rPr>
              <a:t>บ้านกลาง จ.นครศรีธรรมราช 	</a:t>
            </a:r>
            <a:r>
              <a:rPr lang="th-TH" sz="3200" i="1" dirty="0">
                <a:cs typeface="+mj-cs"/>
              </a:rPr>
              <a:t> วิทยากรโดย นายประเสริฐ สันองค์</a:t>
            </a:r>
          </a:p>
          <a:p>
            <a:pPr marL="514350" indent="-514350" defTabSz="936625">
              <a:lnSpc>
                <a:spcPct val="150000"/>
              </a:lnSpc>
              <a:buFont typeface="+mj-lt"/>
              <a:buAutoNum type="arabicPeriod"/>
              <a:tabLst>
                <a:tab pos="10313988" algn="r"/>
              </a:tabLst>
            </a:pPr>
            <a:r>
              <a:rPr lang="th-TH" sz="3200" b="1" dirty="0">
                <a:cs typeface="+mj-cs"/>
              </a:rPr>
              <a:t>กองทุน</a:t>
            </a:r>
            <a:r>
              <a:rPr lang="th-TH" sz="3200" b="1" dirty="0" err="1">
                <a:cs typeface="+mj-cs"/>
              </a:rPr>
              <a:t>ซะ</a:t>
            </a:r>
            <a:r>
              <a:rPr lang="th-TH" sz="3200" b="1" dirty="0">
                <a:cs typeface="+mj-cs"/>
              </a:rPr>
              <a:t>กาตม</a:t>
            </a:r>
            <a:r>
              <a:rPr lang="th-TH" sz="3200" b="1" dirty="0" err="1">
                <a:cs typeface="+mj-cs"/>
              </a:rPr>
              <a:t>ัสยิด</a:t>
            </a:r>
            <a:r>
              <a:rPr lang="th-TH" sz="3200" b="1" dirty="0">
                <a:cs typeface="+mj-cs"/>
              </a:rPr>
              <a:t>บางอ้อ กรุงเทพฯ 	</a:t>
            </a:r>
            <a:r>
              <a:rPr lang="th-TH" sz="3200" i="1" dirty="0">
                <a:cs typeface="+mj-cs"/>
              </a:rPr>
              <a:t> วิทยากรโดย นายอดุลย์ โยธาสมุทร</a:t>
            </a:r>
          </a:p>
          <a:p>
            <a:pPr marL="514350" indent="-514350" defTabSz="936625">
              <a:lnSpc>
                <a:spcPct val="150000"/>
              </a:lnSpc>
              <a:buFont typeface="+mj-lt"/>
              <a:buAutoNum type="arabicPeriod"/>
              <a:tabLst>
                <a:tab pos="10313988" algn="r"/>
              </a:tabLst>
            </a:pPr>
            <a:r>
              <a:rPr lang="th-TH" sz="3200" b="1" dirty="0">
                <a:cs typeface="+mj-cs"/>
              </a:rPr>
              <a:t>กองทุน</a:t>
            </a:r>
            <a:r>
              <a:rPr lang="th-TH" sz="3200" b="1" dirty="0" err="1">
                <a:cs typeface="+mj-cs"/>
              </a:rPr>
              <a:t>ซะ</a:t>
            </a:r>
            <a:r>
              <a:rPr lang="th-TH" sz="3200" b="1" dirty="0">
                <a:cs typeface="+mj-cs"/>
              </a:rPr>
              <a:t>กาตบ</a:t>
            </a:r>
            <a:r>
              <a:rPr lang="th-TH" sz="3200" b="1" dirty="0" err="1">
                <a:cs typeface="+mj-cs"/>
              </a:rPr>
              <a:t>ัยตุ้ล</a:t>
            </a:r>
            <a:r>
              <a:rPr lang="th-TH" sz="3200" b="1" dirty="0">
                <a:cs typeface="+mj-cs"/>
              </a:rPr>
              <a:t>มาล จ.เชียงใหม่ 	</a:t>
            </a:r>
            <a:r>
              <a:rPr lang="th-TH" sz="3200" i="1" dirty="0">
                <a:cs typeface="+mj-cs"/>
              </a:rPr>
              <a:t> วิทยากรโดย นายภัทรพง</a:t>
            </a:r>
            <a:r>
              <a:rPr lang="th-TH" sz="3200" i="1" dirty="0" err="1">
                <a:cs typeface="+mj-cs"/>
              </a:rPr>
              <a:t>ษ์</a:t>
            </a:r>
            <a:r>
              <a:rPr lang="th-TH" sz="3200" i="1" dirty="0">
                <a:cs typeface="+mj-cs"/>
              </a:rPr>
              <a:t> อิลาชาญ</a:t>
            </a:r>
            <a:endParaRPr lang="en-US" sz="3200" i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3175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529</Words>
  <Application>Microsoft Office PowerPoint</Application>
  <PresentationFormat>Widescreen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เครือข่ายกองทุนซะกาตระดับภูมิภาค</vt:lpstr>
      <vt:lpstr>ทิศทางการดำเนินงาน กองทุนซะกาตของ “สสม.”</vt:lpstr>
      <vt:lpstr>แนวคิดและประสบการณ์  กับความสำเร็จของชุมชน “ปาตาบาระ”</vt:lpstr>
      <vt:lpstr>แบ่ง 4 กลุ่ม</vt:lpstr>
      <vt:lpstr>หัวข้อ</vt:lpstr>
      <vt:lpstr>PowerPoint Presentation</vt:lpstr>
      <vt:lpstr>PowerPoint Presentation</vt:lpstr>
      <vt:lpstr>PowerPoint Presentation</vt:lpstr>
      <vt:lpstr>5 กองทุนซะกาตต้นแบบ</vt:lpstr>
      <vt:lpstr>แนวคิดและประสบการณ์ กับความสำเร็จในการบริหารจัดการกองทุน “ร่วมสร้างเครือข่ายกองทุนซะกาตระดับภูมิภาค”</vt:lpstr>
      <vt:lpstr>กองทุนซะกาตมัสยิดดารุลฮูดา จ.สงขลา</vt:lpstr>
      <vt:lpstr>กองทุนซะกาตมัสยิดบ้านกลาง จ.นครศรีธรรมราช</vt:lpstr>
      <vt:lpstr>PowerPoint Presentation</vt:lpstr>
      <vt:lpstr>Zakat Kit</vt:lpstr>
      <vt:lpstr>PowerPoint Presentation</vt:lpstr>
      <vt:lpstr>สสม. จับมือ 4 องค์กรพันธมิตร  ร่วมผลักดันกองทุนซะกาตระดับภูมิภาค  ชูหลักการอิสลามแก้ปัญหาความยากจน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เครือข่ายกองทุนซะกาตระดับภูมิภาค</dc:title>
  <dc:creator>Dolroheem Panwang</dc:creator>
  <cp:lastModifiedBy>Dolroheem Panwang</cp:lastModifiedBy>
  <cp:revision>5</cp:revision>
  <dcterms:created xsi:type="dcterms:W3CDTF">2022-10-29T16:04:23Z</dcterms:created>
  <dcterms:modified xsi:type="dcterms:W3CDTF">2022-10-30T03:48:37Z</dcterms:modified>
</cp:coreProperties>
</file>