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944" r:id="rId3"/>
    <p:sldId id="773" r:id="rId4"/>
    <p:sldId id="977" r:id="rId5"/>
    <p:sldId id="774" r:id="rId6"/>
    <p:sldId id="366" r:id="rId7"/>
    <p:sldId id="258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4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lroheem Panwang" userId="f2148172b03a65e5" providerId="LiveId" clId="{BA451569-A2FB-4D73-8C40-2F054B6EC137}"/>
    <pc:docChg chg="custSel modSld">
      <pc:chgData name="Dolroheem Panwang" userId="f2148172b03a65e5" providerId="LiveId" clId="{BA451569-A2FB-4D73-8C40-2F054B6EC137}" dt="2022-10-30T02:04:52.248" v="9" actId="1076"/>
      <pc:docMkLst>
        <pc:docMk/>
      </pc:docMkLst>
      <pc:sldChg chg="addSp delSp modSp mod">
        <pc:chgData name="Dolroheem Panwang" userId="f2148172b03a65e5" providerId="LiveId" clId="{BA451569-A2FB-4D73-8C40-2F054B6EC137}" dt="2022-10-30T02:04:12.969" v="6" actId="1076"/>
        <pc:sldMkLst>
          <pc:docMk/>
          <pc:sldMk cId="854359549" sldId="256"/>
        </pc:sldMkLst>
        <pc:spChg chg="mod">
          <ac:chgData name="Dolroheem Panwang" userId="f2148172b03a65e5" providerId="LiveId" clId="{BA451569-A2FB-4D73-8C40-2F054B6EC137}" dt="2022-10-30T02:04:12.969" v="6" actId="1076"/>
          <ac:spMkLst>
            <pc:docMk/>
            <pc:sldMk cId="854359549" sldId="256"/>
            <ac:spMk id="2" creationId="{999ED55F-E915-445C-196C-9640771CF549}"/>
          </ac:spMkLst>
        </pc:spChg>
        <pc:spChg chg="del">
          <ac:chgData name="Dolroheem Panwang" userId="f2148172b03a65e5" providerId="LiveId" clId="{BA451569-A2FB-4D73-8C40-2F054B6EC137}" dt="2022-10-30T02:03:45.726" v="0" actId="478"/>
          <ac:spMkLst>
            <pc:docMk/>
            <pc:sldMk cId="854359549" sldId="256"/>
            <ac:spMk id="3" creationId="{0331E7D4-D796-CB58-5069-7858D5C81311}"/>
          </ac:spMkLst>
        </pc:spChg>
        <pc:picChg chg="add mod">
          <ac:chgData name="Dolroheem Panwang" userId="f2148172b03a65e5" providerId="LiveId" clId="{BA451569-A2FB-4D73-8C40-2F054B6EC137}" dt="2022-10-30T02:04:01.679" v="3" actId="1076"/>
          <ac:picMkLst>
            <pc:docMk/>
            <pc:sldMk cId="854359549" sldId="256"/>
            <ac:picMk id="5" creationId="{35F6AEC2-E92B-9207-F476-C03DCDFA81B1}"/>
          </ac:picMkLst>
        </pc:picChg>
      </pc:sldChg>
      <pc:sldChg chg="modSp mod">
        <pc:chgData name="Dolroheem Panwang" userId="f2148172b03a65e5" providerId="LiveId" clId="{BA451569-A2FB-4D73-8C40-2F054B6EC137}" dt="2022-10-30T02:04:52.248" v="9" actId="1076"/>
        <pc:sldMkLst>
          <pc:docMk/>
          <pc:sldMk cId="0" sldId="774"/>
        </pc:sldMkLst>
        <pc:picChg chg="mod">
          <ac:chgData name="Dolroheem Panwang" userId="f2148172b03a65e5" providerId="LiveId" clId="{BA451569-A2FB-4D73-8C40-2F054B6EC137}" dt="2022-10-30T02:04:52.248" v="9" actId="1076"/>
          <ac:picMkLst>
            <pc:docMk/>
            <pc:sldMk cId="0" sldId="774"/>
            <ac:picMk id="10" creationId="{00000000-0000-0000-0000-000000000000}"/>
          </ac:picMkLst>
        </pc:picChg>
        <pc:picChg chg="mod">
          <ac:chgData name="Dolroheem Panwang" userId="f2148172b03a65e5" providerId="LiveId" clId="{BA451569-A2FB-4D73-8C40-2F054B6EC137}" dt="2022-10-30T02:04:52.248" v="9" actId="1076"/>
          <ac:picMkLst>
            <pc:docMk/>
            <pc:sldMk cId="0" sldId="774"/>
            <ac:picMk id="1026" creationId="{D0A4B416-6413-E0FB-A898-22A0B9D255A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82B85-068A-02CA-D32A-C5286155B2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CF664F-EB32-4CD5-F1B3-FB0EB7F92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27B43-3700-1CDD-947E-FA21887A8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F5502-005A-08E5-D59A-5E2E78495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D028D-B424-E05A-0E28-AC2C80905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7254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DC43-05AA-8B08-A75A-A24AF5FF3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317797-0FF3-0E21-923A-565408B33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472E7-53CF-0B5C-3467-EA9173994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4C335-7C24-113A-D4D9-7B70305A1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15C1E-60CB-6EFC-991C-A2B13E514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173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57C13D-1B78-6B3C-D8AF-094B0F1E43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7A51B4-9AF4-43B4-AB74-690E4203FF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4E06F-3145-861C-9584-FC695D67A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669A8-E088-2B3B-896E-3090EB563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B284A-4FD2-9B16-75C8-AE911E893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5750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ชื่อเรื่องและเนื้อหา 4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sz="quarter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5384800" cy="1981200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384800" cy="1981200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3"/>
          </p:nvPr>
        </p:nvSpPr>
        <p:spPr>
          <a:xfrm>
            <a:off x="609600" y="4114800"/>
            <a:ext cx="5384800" cy="1981200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7600" y="4114800"/>
            <a:ext cx="5384800" cy="1981200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652C8-23E9-4924-961C-3148C88CED37}" type="datetime1">
              <a:rPr lang="th-TH" smtClean="0"/>
              <a:pPr>
                <a:defRPr/>
              </a:pPr>
              <a:t>30/10/65</a:t>
            </a:fld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3D36F-DC3E-49D6-AFBA-7DFB9E2D0DF0}" type="slidenum">
              <a:rPr lang="en-US"/>
              <a:pPr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031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34A52-446C-72EE-D8AB-D439B3391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225B6-D6D8-C41F-AF4E-5351F7ADC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C50B1-C993-AB70-BB30-A615356D7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3E9E7-B2AA-D91F-A60E-16502B5FF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C27F9-F80C-EC7F-B2B9-69607BA7A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032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B81E8-BC60-1CE0-1EF6-773B4D421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4566D-73FD-5C82-211D-1A64FA651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8784B-B8E8-87D9-4D76-AE2D70C9C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1C8DD-6D84-CAB5-F662-DD2E70B1F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3C8EE-DEE4-D9D6-D1C3-1FDC83D88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22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372D8-6312-CA3E-9731-C776C5B0C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238A0-505E-9634-55C7-B7D997E5A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57597B-043B-7478-4EEA-3FE24DC26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B3AF6-3C8B-73C2-5998-36C09C0B3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E6C82-C5EB-D758-FD9C-16B4224F7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91B8D-DF09-25B8-ADEA-5D8CD31E0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2280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16372-577E-DCDB-4325-E13B346D0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E6BBE-DD58-634D-B668-5E827CB86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D0D838-8B8C-1C12-E29D-CC013412B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F185BA-E12F-F37A-FFCA-96B41D53E6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F250E-B82C-EB8A-9AC8-A52A6A8A34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CEAA5F-4857-80BE-4D92-4FC7FA32F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91AB54-D56F-DB4E-58B9-FB0468D14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A7796C-E8CF-B1E4-204C-1B1A26514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07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2871-7CB4-E3DE-F208-F5FC0B7E6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D18E7-D491-E39D-7B1C-5175CC93F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7BC5D1-1E75-E7CF-156C-6C6DA8E0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0C0AA9-7ABE-8C2F-B74A-AE2E14556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24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76305D-7C2A-E3A5-57F5-DB45CAFEB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B0E316-9295-E857-055A-93C9118BA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62EED-4EBE-E7BB-15E2-40F3AF04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6184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9EDA8-9F86-AFDF-E755-802E557E5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A68D7-B833-7240-8F18-A47017C48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7E0113-FCD7-40B7-52AD-66A503532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7A516-4324-A98B-A5B5-5A08956D8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F39E1E-49FE-2F20-1A78-40E54ED3D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F018C-EBDA-5333-32A2-896B93DAB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0120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19D50-6B1B-3241-E685-000A28DE9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E486C7-8E2F-EEEF-D720-762DFE908D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6237A1-674F-0CF7-2525-2111AA80A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3A84D-9A3A-0DF6-130D-6CEA0221E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7113B-83A4-0DB8-C7C4-CB55314A5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487E0-F58A-2FAB-6E37-9582409A2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6245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28BCC2-7DB5-6F18-8580-7C7C3AC01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B1F9F-42FF-3663-BB21-3C6506BC9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1FFC1-705B-11D8-03EB-D1E32072B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8CFB5-3272-4DF1-9081-7FDB08180CA9}" type="datetimeFigureOut">
              <a:rPr lang="th-TH" smtClean="0"/>
              <a:t>30/10/65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453E6-DB32-7078-3EB2-72B716E60A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CCA4B-089E-7826-FB06-CE506B293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688FE-3072-4BAD-9190-CC50C726C2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604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ED55F-E915-445C-196C-9640771CF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9050" y="2235200"/>
            <a:ext cx="4914122" cy="2387600"/>
          </a:xfrm>
        </p:spPr>
        <p:txBody>
          <a:bodyPr>
            <a:normAutofit fontScale="90000"/>
          </a:bodyPr>
          <a:lstStyle/>
          <a:p>
            <a:r>
              <a:rPr lang="th-TH" dirty="0"/>
              <a:t>กองทุนชุมชนเพื่อชุมชน </a:t>
            </a:r>
            <a:br>
              <a:rPr lang="th-TH" dirty="0"/>
            </a:br>
            <a:r>
              <a:rPr lang="th-TH" dirty="0"/>
              <a:t>จากการประกอบการของชุมชนโดยชุมชน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F6AEC2-E92B-9207-F476-C03DCDFA8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247" y="480526"/>
            <a:ext cx="4149703" cy="589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59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6B304-731F-4888-8B60-BF1B21ECC05D}" type="slidenum">
              <a:rPr lang="th-TH" smtClean="0"/>
              <a:pPr>
                <a:defRPr/>
              </a:pPr>
              <a:t>2</a:t>
            </a:fld>
            <a:endParaRPr lang="th-TH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438929-8C59-83DC-5EE4-7F14EA0BE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72" y="259407"/>
            <a:ext cx="11157528" cy="646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3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23D36F-DC3E-49D6-AFBA-7DFB9E2D0DF0}" type="slidenum">
              <a:rPr lang="en-US" smtClean="0"/>
              <a:pPr>
                <a:defRPr/>
              </a:pPr>
              <a:t>3</a:t>
            </a:fld>
            <a:endParaRPr lang="th-TH"/>
          </a:p>
        </p:txBody>
      </p:sp>
      <p:pic>
        <p:nvPicPr>
          <p:cNvPr id="101379" name="Picture 3" descr="C:\Users\DELL\Desktop\Oxfam project\รูป EU\ผสมชุมชน\100_0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831" y="4286256"/>
            <a:ext cx="3018622" cy="2263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IMG_47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0913" y="4286257"/>
            <a:ext cx="3034802" cy="2276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2" descr="H:\โรงข้าวเกรียบเริ่มปรับปรุงปี 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018" y="1605525"/>
            <a:ext cx="3098697" cy="2324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Rectangle 23"/>
          <p:cNvSpPr/>
          <p:nvPr/>
        </p:nvSpPr>
        <p:spPr>
          <a:xfrm>
            <a:off x="9753601" y="6550224"/>
            <a:ext cx="550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2555</a:t>
            </a:r>
          </a:p>
        </p:txBody>
      </p:sp>
      <p:pic>
        <p:nvPicPr>
          <p:cNvPr id="23" name="Picture 3" descr="H:\โรงงานแห่งใหม่ได้รับการสนับสนุนจาก ศอ.บต. โดยโรงงานเดิมอยู่ด้านข้างและยังคงทำการผลิตต่อไป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35831" y="1605525"/>
            <a:ext cx="3098697" cy="2324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0052" name="Picture 4" descr="https://farm6.staticflickr.com/5603/15643439232_988e3e7690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018" y="0"/>
            <a:ext cx="11887200" cy="1500174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E987906-B567-A37D-C322-8CA13E2B53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4644" y="1631600"/>
            <a:ext cx="3727848" cy="2098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2CCD98-708B-9733-AD60-C81E8A89D1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3594" y="4120213"/>
            <a:ext cx="3240013" cy="2430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43177-2E05-C2E3-D5B9-4EED60D6F589}"/>
              </a:ext>
            </a:extLst>
          </p:cNvPr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40AF9-ECAD-6F5D-178C-436CBB94FCC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7FEB-5724-016A-5B41-270F517EC3B9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ACB188-BDC8-D5B2-0C25-9D177E04986D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D9FDCE-51FC-94E7-9310-505446D8799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411134-00E7-17A7-959A-D1502FC21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3" y="2985269"/>
            <a:ext cx="2904548" cy="38727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54FEF8-CB6A-9AC8-4D2D-9379975D9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741" y="2619011"/>
            <a:ext cx="2384432" cy="4238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D6AF65-F08A-278D-C56B-B31156AEA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6173" y="-1"/>
            <a:ext cx="3562775" cy="68579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B5401C-B1E9-12F4-4278-3F28E7E5E7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1" y="0"/>
            <a:ext cx="5302112" cy="35347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35AD0F-EC73-DB88-1F3D-8F02E9BA43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2354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33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sz="quarter"/>
          </p:nvPr>
        </p:nvSpPr>
        <p:spPr>
          <a:xfrm>
            <a:off x="286327" y="-54735"/>
            <a:ext cx="5606473" cy="1092985"/>
          </a:xfrm>
        </p:spPr>
        <p:txBody>
          <a:bodyPr>
            <a:normAutofit/>
          </a:bodyPr>
          <a:lstStyle/>
          <a:p>
            <a:r>
              <a:rPr lang="th-TH" dirty="0"/>
              <a:t>เศษเหลือ </a:t>
            </a:r>
            <a:r>
              <a:rPr lang="en-US" dirty="0"/>
              <a:t>= </a:t>
            </a:r>
            <a:r>
              <a:rPr lang="th-TH" dirty="0"/>
              <a:t>กองทุนสวัสดิการชุมชน</a:t>
            </a: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23D36F-DC3E-49D6-AFBA-7DFB9E2D0DF0}" type="slidenum">
              <a:rPr lang="en-US" smtClean="0"/>
              <a:pPr>
                <a:defRPr/>
              </a:pPr>
              <a:t>5</a:t>
            </a:fld>
            <a:endParaRPr lang="th-TH" dirty="0"/>
          </a:p>
        </p:txBody>
      </p:sp>
      <p:pic>
        <p:nvPicPr>
          <p:cNvPr id="8" name="Picture 4" descr="IMG_478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6327" y="993123"/>
            <a:ext cx="3636520" cy="2727390"/>
          </a:xfrm>
          <a:noFill/>
          <a:ln/>
        </p:spPr>
      </p:pic>
      <p:pic>
        <p:nvPicPr>
          <p:cNvPr id="9" name="Picture 2" descr="http://www.tnews.co.th/html/picture/tnews_1259653259_5699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327" y="3883012"/>
            <a:ext cx="3636520" cy="2619430"/>
          </a:xfrm>
          <a:prstGeom prst="rect">
            <a:avLst/>
          </a:prstGeom>
          <a:noFill/>
        </p:spPr>
      </p:pic>
      <p:pic>
        <p:nvPicPr>
          <p:cNvPr id="10" name="Picture 2" descr="PIC_009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761807" y="993122"/>
            <a:ext cx="2668385" cy="1999211"/>
          </a:xfrm>
          <a:prstGeom prst="rect">
            <a:avLst/>
          </a:prstGeom>
        </p:spPr>
      </p:pic>
      <p:pic>
        <p:nvPicPr>
          <p:cNvPr id="132098" name="Picture 2" descr="http://i1.wp.com/wowtravel.me/wp-content/uploads/2015/05/Masjid-al-Haram-Mecca-by-Camera-EyeFlickr-1.jpg?resize=1196%2C89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8096" y="52268"/>
            <a:ext cx="3056522" cy="2609807"/>
          </a:xfrm>
          <a:prstGeom prst="rect">
            <a:avLst/>
          </a:prstGeom>
          <a:noFill/>
        </p:spPr>
      </p:pic>
      <p:pic>
        <p:nvPicPr>
          <p:cNvPr id="132102" name="Picture 6" descr="http://www.xn--42c8ao1akazf5c2be0gsk.com/wp-content/uploads/2013/01/hospita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7768" y="5165160"/>
            <a:ext cx="1856464" cy="1612177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20DED6-84A9-0611-214B-40455964E4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8096" y="2701974"/>
            <a:ext cx="3056522" cy="4075363"/>
          </a:xfrm>
          <a:prstGeom prst="rect">
            <a:avLst/>
          </a:prstGeom>
        </p:spPr>
      </p:pic>
      <p:pic>
        <p:nvPicPr>
          <p:cNvPr id="1026" name="Picture 2" descr="ไม่มีคำอธิบายรูปภาพ">
            <a:extLst>
              <a:ext uri="{FF2B5EF4-FFF2-40B4-BE49-F238E27FC236}">
                <a16:creationId xmlns:a16="http://schemas.microsoft.com/office/drawing/2014/main" id="{D0A4B416-6413-E0FB-A898-22A0B9D25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05" y="3101705"/>
            <a:ext cx="2665613" cy="199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6B304-731F-4888-8B60-BF1B21ECC05D}" type="slidenum">
              <a:rPr lang="th-TH" smtClean="0"/>
              <a:pPr>
                <a:defRPr/>
              </a:pPr>
              <a:t>6</a:t>
            </a:fld>
            <a:endParaRPr lang="th-TH" dirty="0"/>
          </a:p>
        </p:txBody>
      </p:sp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613"/>
            <a:ext cx="5400600" cy="360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269" y="3250005"/>
            <a:ext cx="5400600" cy="360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9331" y="3085988"/>
            <a:ext cx="5615568" cy="374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8FA27F15-D4E8-4F2F-0467-196998E47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600" y="27648"/>
            <a:ext cx="4583909" cy="305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C673636-3EA2-6124-6211-733009D81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97818" y="1781888"/>
            <a:ext cx="3014519" cy="206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1089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D7560-A144-F221-6A8D-0E3A85F51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739" y="9958"/>
            <a:ext cx="10515600" cy="763723"/>
          </a:xfrm>
        </p:spPr>
        <p:txBody>
          <a:bodyPr/>
          <a:lstStyle/>
          <a:p>
            <a:r>
              <a:rPr lang="th-TH" dirty="0"/>
              <a:t>กองทุนข้าวสารที่บ้านรูสะมิแล อ. เมือง จ. ปัตตานี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49E4C-D9C9-7E5B-2855-F08352E7E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6836" y="1003950"/>
            <a:ext cx="5892044" cy="5500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dirty="0"/>
              <a:t>กองทุนข้าวสาร</a:t>
            </a:r>
            <a:r>
              <a:rPr lang="th-TH" sz="4400" b="1" dirty="0"/>
              <a:t> ชาวบ้าน/ร้านค้า</a:t>
            </a:r>
          </a:p>
          <a:p>
            <a:pPr marL="0" indent="0">
              <a:buNone/>
            </a:pPr>
            <a:r>
              <a:rPr lang="th-TH" sz="3600" b="1" dirty="0"/>
              <a:t>กำไร </a:t>
            </a:r>
            <a:r>
              <a:rPr lang="en-US" sz="3600" b="1" dirty="0"/>
              <a:t>= </a:t>
            </a:r>
            <a:r>
              <a:rPr lang="th-TH" sz="3600" b="1" dirty="0"/>
              <a:t>สวัสดิการชุมชน</a:t>
            </a:r>
          </a:p>
          <a:p>
            <a:pPr>
              <a:buFontTx/>
              <a:buChar char="-"/>
            </a:pPr>
            <a:r>
              <a:rPr lang="th-TH" sz="4000" b="1" dirty="0"/>
              <a:t>ชาวบ้านมีข้าวสารกินทุกบ้าน</a:t>
            </a:r>
          </a:p>
          <a:p>
            <a:pPr>
              <a:buFontTx/>
              <a:buChar char="-"/>
            </a:pPr>
            <a:r>
              <a:rPr lang="th-TH" sz="4000" b="1" dirty="0"/>
              <a:t>ส่วนกำไรจัดสรร </a:t>
            </a:r>
            <a:r>
              <a:rPr lang="en-US" sz="4000" b="1" dirty="0"/>
              <a:t>(50,000 </a:t>
            </a:r>
            <a:r>
              <a:rPr lang="th-TH" sz="4000" b="1" dirty="0"/>
              <a:t>บาท)</a:t>
            </a:r>
          </a:p>
          <a:p>
            <a:pPr lvl="1">
              <a:buFontTx/>
              <a:buChar char="-"/>
            </a:pPr>
            <a:r>
              <a:rPr lang="th-TH" sz="3600" b="1" dirty="0"/>
              <a:t> มัสยิด</a:t>
            </a:r>
          </a:p>
          <a:p>
            <a:pPr lvl="1">
              <a:buFontTx/>
              <a:buChar char="-"/>
            </a:pPr>
            <a:r>
              <a:rPr lang="th-TH" sz="3600" b="1" dirty="0"/>
              <a:t> </a:t>
            </a:r>
            <a:r>
              <a:rPr lang="th-TH" sz="3600" b="1" dirty="0" err="1"/>
              <a:t>ตาดี</a:t>
            </a:r>
            <a:r>
              <a:rPr lang="th-TH" sz="3600" b="1" dirty="0"/>
              <a:t>กา</a:t>
            </a:r>
          </a:p>
          <a:p>
            <a:pPr lvl="1">
              <a:buFontTx/>
              <a:buChar char="-"/>
            </a:pPr>
            <a:r>
              <a:rPr lang="th-TH" sz="3600" b="1" dirty="0"/>
              <a:t>เด็กกำพร้า</a:t>
            </a:r>
          </a:p>
          <a:p>
            <a:pPr lvl="1">
              <a:buFontTx/>
              <a:buChar char="-"/>
            </a:pPr>
            <a:r>
              <a:rPr lang="th-TH" sz="3600" b="1" dirty="0"/>
              <a:t>กิจกรรมชุมชน</a:t>
            </a:r>
            <a:endParaRPr lang="en-US" sz="36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08F6D43-BE75-869F-AD42-B03C352D7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48" y="881966"/>
            <a:ext cx="5024961" cy="24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4BEDBD-3461-EEF7-10DC-EFC272A80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47" y="3754130"/>
            <a:ext cx="5024961" cy="264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9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67</Words>
  <Application>Microsoft Office PowerPoint</Application>
  <PresentationFormat>Widescreen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กองทุนชุมชนเพื่อชุมชน  จากการประกอบการของชุมชนโดยชุมชน</vt:lpstr>
      <vt:lpstr>PowerPoint Presentation</vt:lpstr>
      <vt:lpstr>PowerPoint Presentation</vt:lpstr>
      <vt:lpstr>PowerPoint Presentation</vt:lpstr>
      <vt:lpstr>เศษเหลือ = กองทุนสวัสดิการชุมชน</vt:lpstr>
      <vt:lpstr>PowerPoint Presentation</vt:lpstr>
      <vt:lpstr>กองทุนข้าวสารที่บ้านรูสะมิแล อ. เมือง จ. ปัตตานี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กองทุนชุมชนเพื่อชุมชน  จากการประกอบการของชุมชน โดยชุมชน</dc:title>
  <dc:creator>Dell</dc:creator>
  <cp:lastModifiedBy>Dolroheem Panwang</cp:lastModifiedBy>
  <cp:revision>27</cp:revision>
  <dcterms:created xsi:type="dcterms:W3CDTF">2022-10-29T09:23:40Z</dcterms:created>
  <dcterms:modified xsi:type="dcterms:W3CDTF">2022-10-30T02:04:56Z</dcterms:modified>
</cp:coreProperties>
</file>